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6" autoAdjust="0"/>
  </p:normalViewPr>
  <p:slideViewPr>
    <p:cSldViewPr showGuides="1">
      <p:cViewPr>
        <p:scale>
          <a:sx n="40" d="100"/>
          <a:sy n="40" d="100"/>
        </p:scale>
        <p:origin x="-1301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8DAB4-573C-4C34-9117-3CFEA1A50548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C73E1067-0620-43C7-A074-5B3F75EC9211}">
      <dgm:prSet phldrT="[Testo]" custT="1"/>
      <dgm:spPr/>
      <dgm:t>
        <a:bodyPr/>
        <a:lstStyle/>
        <a:p>
          <a:r>
            <a:rPr lang="en-US" sz="1100" b="1" noProof="0" smtClean="0"/>
            <a:t>19 Sep 2011</a:t>
          </a:r>
          <a:endParaRPr lang="en-US" sz="1100" b="1" noProof="0"/>
        </a:p>
      </dgm:t>
    </dgm:pt>
    <dgm:pt modelId="{20FCD831-B557-45CD-BC7A-C7B6F372C121}" type="parTrans" cxnId="{5646BF93-AF60-487E-98D2-75587E37DB05}">
      <dgm:prSet/>
      <dgm:spPr/>
      <dgm:t>
        <a:bodyPr/>
        <a:lstStyle/>
        <a:p>
          <a:endParaRPr lang="en-US" noProof="0"/>
        </a:p>
      </dgm:t>
    </dgm:pt>
    <dgm:pt modelId="{5AA02ADD-5A99-49CC-A033-746C48EF9486}" type="sibTrans" cxnId="{5646BF93-AF60-487E-98D2-75587E37DB05}">
      <dgm:prSet/>
      <dgm:spPr/>
      <dgm:t>
        <a:bodyPr/>
        <a:lstStyle/>
        <a:p>
          <a:endParaRPr lang="en-US" noProof="0"/>
        </a:p>
      </dgm:t>
    </dgm:pt>
    <dgm:pt modelId="{6B13DA0E-D10D-4AC6-9693-71EE05EB3CA1}">
      <dgm:prSet phldrT="[Testo]" custT="1"/>
      <dgm:spPr/>
      <dgm:t>
        <a:bodyPr/>
        <a:lstStyle/>
        <a:p>
          <a:r>
            <a:rPr lang="en-US" sz="1600" noProof="0" smtClean="0"/>
            <a:t>Official request to start received                                           </a:t>
          </a:r>
          <a:endParaRPr lang="en-US" sz="1600" noProof="0"/>
        </a:p>
      </dgm:t>
    </dgm:pt>
    <dgm:pt modelId="{D2665BC6-5E99-4932-8636-D158D9460D5A}" type="parTrans" cxnId="{BC491320-A589-47C5-843B-2DDB299F9D19}">
      <dgm:prSet/>
      <dgm:spPr/>
      <dgm:t>
        <a:bodyPr/>
        <a:lstStyle/>
        <a:p>
          <a:endParaRPr lang="en-US" noProof="0"/>
        </a:p>
      </dgm:t>
    </dgm:pt>
    <dgm:pt modelId="{01D0F8C4-20C3-4457-8F5A-AB88FBB8726C}" type="sibTrans" cxnId="{BC491320-A589-47C5-843B-2DDB299F9D19}">
      <dgm:prSet/>
      <dgm:spPr/>
      <dgm:t>
        <a:bodyPr/>
        <a:lstStyle/>
        <a:p>
          <a:endParaRPr lang="en-US" noProof="0"/>
        </a:p>
      </dgm:t>
    </dgm:pt>
    <dgm:pt modelId="{C527F0BF-B21E-4A0E-8668-98B001CBB7AD}">
      <dgm:prSet phldrT="[Testo]" custT="1"/>
      <dgm:spPr/>
      <dgm:t>
        <a:bodyPr/>
        <a:lstStyle/>
        <a:p>
          <a:r>
            <a:rPr lang="en-US" sz="1100" b="1" noProof="0" smtClean="0"/>
            <a:t>Sep 2011-Mar 2012</a:t>
          </a:r>
          <a:endParaRPr lang="en-US" sz="1100" b="1" noProof="0"/>
        </a:p>
      </dgm:t>
    </dgm:pt>
    <dgm:pt modelId="{959BD3BC-7962-4771-80DD-40CB684B0000}" type="parTrans" cxnId="{E1F64A7B-5521-4D5B-8C51-AF44D9BE9EC3}">
      <dgm:prSet/>
      <dgm:spPr/>
      <dgm:t>
        <a:bodyPr/>
        <a:lstStyle/>
        <a:p>
          <a:endParaRPr lang="en-US" noProof="0"/>
        </a:p>
      </dgm:t>
    </dgm:pt>
    <dgm:pt modelId="{7C6247CD-F692-4CBA-97E1-464457220E16}" type="sibTrans" cxnId="{E1F64A7B-5521-4D5B-8C51-AF44D9BE9EC3}">
      <dgm:prSet/>
      <dgm:spPr/>
      <dgm:t>
        <a:bodyPr/>
        <a:lstStyle/>
        <a:p>
          <a:endParaRPr lang="en-US" noProof="0"/>
        </a:p>
      </dgm:t>
    </dgm:pt>
    <dgm:pt modelId="{DADDA6A1-4D18-4E86-8282-53B9A8EB7AE6}">
      <dgm:prSet phldrT="[Testo]" custT="1"/>
      <dgm:spPr/>
      <dgm:t>
        <a:bodyPr/>
        <a:lstStyle/>
        <a:p>
          <a:r>
            <a:rPr lang="en-US" sz="1600" noProof="0" smtClean="0"/>
            <a:t>Drafting</a:t>
          </a:r>
          <a:endParaRPr lang="en-US" sz="1600" noProof="0"/>
        </a:p>
      </dgm:t>
    </dgm:pt>
    <dgm:pt modelId="{61FCB8AA-E0BA-4F38-9093-13D602FDD538}" type="parTrans" cxnId="{142E4926-A66D-40D6-A33A-2A4E2E0D1DD4}">
      <dgm:prSet/>
      <dgm:spPr/>
      <dgm:t>
        <a:bodyPr/>
        <a:lstStyle/>
        <a:p>
          <a:endParaRPr lang="en-US" noProof="0"/>
        </a:p>
      </dgm:t>
    </dgm:pt>
    <dgm:pt modelId="{15ACA7B0-78CE-4F07-93BF-37B6D6DDC126}" type="sibTrans" cxnId="{142E4926-A66D-40D6-A33A-2A4E2E0D1DD4}">
      <dgm:prSet/>
      <dgm:spPr/>
      <dgm:t>
        <a:bodyPr/>
        <a:lstStyle/>
        <a:p>
          <a:endParaRPr lang="en-US" noProof="0"/>
        </a:p>
      </dgm:t>
    </dgm:pt>
    <dgm:pt modelId="{9E035047-A100-45B5-B5E5-F8C0CE1CAA4C}">
      <dgm:prSet phldrT="[Testo]" custT="1"/>
      <dgm:spPr/>
      <dgm:t>
        <a:bodyPr/>
        <a:lstStyle/>
        <a:p>
          <a:r>
            <a:rPr lang="en-US" sz="1100" b="1" noProof="0" smtClean="0"/>
            <a:t>Sep 2012</a:t>
          </a:r>
          <a:endParaRPr lang="en-US" sz="1100" b="1" noProof="0"/>
        </a:p>
      </dgm:t>
    </dgm:pt>
    <dgm:pt modelId="{81343E8D-A79C-4C43-9BE5-0A6873D524EF}" type="parTrans" cxnId="{8CCB465A-2E7C-4CF0-93C2-D4D0E3898AF3}">
      <dgm:prSet/>
      <dgm:spPr/>
      <dgm:t>
        <a:bodyPr/>
        <a:lstStyle/>
        <a:p>
          <a:endParaRPr lang="en-US" noProof="0"/>
        </a:p>
      </dgm:t>
    </dgm:pt>
    <dgm:pt modelId="{47C32FBA-DA19-41B5-A710-BC1CDDFF0B25}" type="sibTrans" cxnId="{8CCB465A-2E7C-4CF0-93C2-D4D0E3898AF3}">
      <dgm:prSet/>
      <dgm:spPr/>
      <dgm:t>
        <a:bodyPr/>
        <a:lstStyle/>
        <a:p>
          <a:endParaRPr lang="en-US" noProof="0"/>
        </a:p>
      </dgm:t>
    </dgm:pt>
    <dgm:pt modelId="{168E24DB-EB56-4186-B41D-0CEBCFD191BA}">
      <dgm:prSet phldrT="[Testo]" custT="1"/>
      <dgm:spPr/>
      <dgm:t>
        <a:bodyPr/>
        <a:lstStyle/>
        <a:p>
          <a:r>
            <a:rPr lang="en-US" sz="1600" b="0" noProof="0" smtClean="0"/>
            <a:t>Deadline</a:t>
          </a:r>
          <a:endParaRPr lang="en-US" sz="1600" b="0" noProof="0"/>
        </a:p>
      </dgm:t>
    </dgm:pt>
    <dgm:pt modelId="{07BC9501-2824-4335-B11C-370F603E0173}" type="parTrans" cxnId="{63AA0A03-A149-44E0-9FDD-AA6655A2941D}">
      <dgm:prSet/>
      <dgm:spPr/>
      <dgm:t>
        <a:bodyPr/>
        <a:lstStyle/>
        <a:p>
          <a:endParaRPr lang="en-US" noProof="0"/>
        </a:p>
      </dgm:t>
    </dgm:pt>
    <dgm:pt modelId="{2A33D487-2F29-4C23-9550-541516725A6A}" type="sibTrans" cxnId="{63AA0A03-A149-44E0-9FDD-AA6655A2941D}">
      <dgm:prSet/>
      <dgm:spPr/>
      <dgm:t>
        <a:bodyPr/>
        <a:lstStyle/>
        <a:p>
          <a:endParaRPr lang="en-US" noProof="0"/>
        </a:p>
      </dgm:t>
    </dgm:pt>
    <dgm:pt modelId="{67527162-59DC-414B-9BD9-3F0B3D42BE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noProof="0" smtClean="0"/>
            <a:t>Apr–May 2012</a:t>
          </a:r>
          <a:endParaRPr lang="en-US" sz="1100" b="1" noProof="0"/>
        </a:p>
      </dgm:t>
    </dgm:pt>
    <dgm:pt modelId="{30E22B25-CF8E-40FC-BB79-63883DFD60AD}" type="parTrans" cxnId="{9B99B576-49CB-4A09-85BB-B8A27C310E31}">
      <dgm:prSet/>
      <dgm:spPr/>
      <dgm:t>
        <a:bodyPr/>
        <a:lstStyle/>
        <a:p>
          <a:endParaRPr lang="en-US" noProof="0"/>
        </a:p>
      </dgm:t>
    </dgm:pt>
    <dgm:pt modelId="{109ABDD1-9FA5-4654-95BE-6E3AEFBE79D0}" type="sibTrans" cxnId="{9B99B576-49CB-4A09-85BB-B8A27C310E31}">
      <dgm:prSet/>
      <dgm:spPr/>
      <dgm:t>
        <a:bodyPr/>
        <a:lstStyle/>
        <a:p>
          <a:endParaRPr lang="en-US" noProof="0"/>
        </a:p>
      </dgm:t>
    </dgm:pt>
    <dgm:pt modelId="{4B7D1EF9-0873-4E09-9222-8DAA988EE1E2}">
      <dgm:prSet custT="1"/>
      <dgm:spPr/>
      <dgm:t>
        <a:bodyPr/>
        <a:lstStyle/>
        <a:p>
          <a:r>
            <a:rPr lang="en-US" sz="1100" b="1" noProof="0" smtClean="0"/>
            <a:t>Jul-Aug 2012012</a:t>
          </a:r>
          <a:endParaRPr lang="en-US" sz="1100" b="1" noProof="0"/>
        </a:p>
      </dgm:t>
    </dgm:pt>
    <dgm:pt modelId="{6E7503C9-342B-42FC-B0F9-35047DE3C569}" type="parTrans" cxnId="{A052D936-6280-4723-AEA7-3FC57AF3549B}">
      <dgm:prSet/>
      <dgm:spPr/>
      <dgm:t>
        <a:bodyPr/>
        <a:lstStyle/>
        <a:p>
          <a:endParaRPr lang="en-US" noProof="0"/>
        </a:p>
      </dgm:t>
    </dgm:pt>
    <dgm:pt modelId="{C0EF1807-8DB0-461E-8993-7782E1775C1F}" type="sibTrans" cxnId="{A052D936-6280-4723-AEA7-3FC57AF3549B}">
      <dgm:prSet/>
      <dgm:spPr/>
      <dgm:t>
        <a:bodyPr/>
        <a:lstStyle/>
        <a:p>
          <a:endParaRPr lang="en-US" noProof="0"/>
        </a:p>
      </dgm:t>
    </dgm:pt>
    <dgm:pt modelId="{F2D5A02C-DFFB-44D4-8AE3-0751E622752C}">
      <dgm:prSet custT="1"/>
      <dgm:spPr/>
      <dgm:t>
        <a:bodyPr/>
        <a:lstStyle/>
        <a:p>
          <a:r>
            <a:rPr lang="en-US" sz="1100" b="1" noProof="0" smtClean="0"/>
            <a:t>Jun  2012</a:t>
          </a:r>
          <a:endParaRPr lang="en-US" sz="1100" b="1" noProof="0"/>
        </a:p>
      </dgm:t>
    </dgm:pt>
    <dgm:pt modelId="{9213C3C4-AB0B-4D16-8290-73BC9451A165}" type="parTrans" cxnId="{50063EFF-16BC-48CD-92B9-EB683ECDE9E2}">
      <dgm:prSet/>
      <dgm:spPr/>
      <dgm:t>
        <a:bodyPr/>
        <a:lstStyle/>
        <a:p>
          <a:endParaRPr lang="en-US" noProof="0"/>
        </a:p>
      </dgm:t>
    </dgm:pt>
    <dgm:pt modelId="{1CBD74C9-93D8-44A9-8695-2ED64CEF0E49}" type="sibTrans" cxnId="{50063EFF-16BC-48CD-92B9-EB683ECDE9E2}">
      <dgm:prSet/>
      <dgm:spPr/>
      <dgm:t>
        <a:bodyPr/>
        <a:lstStyle/>
        <a:p>
          <a:endParaRPr lang="en-US" noProof="0"/>
        </a:p>
      </dgm:t>
    </dgm:pt>
    <dgm:pt modelId="{5DE0031B-26A3-459B-ABEF-735D3D2D9AFF}">
      <dgm:prSet custT="1"/>
      <dgm:spPr/>
      <dgm:t>
        <a:bodyPr/>
        <a:lstStyle/>
        <a:p>
          <a:r>
            <a:rPr lang="en-US" sz="1600" noProof="0" dirty="0" smtClean="0"/>
            <a:t>Informal consultation</a:t>
          </a:r>
          <a:endParaRPr lang="en-US" sz="1600" noProof="0" dirty="0"/>
        </a:p>
      </dgm:t>
    </dgm:pt>
    <dgm:pt modelId="{DBA9F5AA-7CBF-4CD3-9917-A74BABA947FC}" type="parTrans" cxnId="{C33E0E0A-8A60-4F2E-AE2C-6D817E3C11C1}">
      <dgm:prSet/>
      <dgm:spPr/>
      <dgm:t>
        <a:bodyPr/>
        <a:lstStyle/>
        <a:p>
          <a:endParaRPr lang="en-US" noProof="0"/>
        </a:p>
      </dgm:t>
    </dgm:pt>
    <dgm:pt modelId="{E296924F-B483-41B6-9F1B-E46A807E1D4A}" type="sibTrans" cxnId="{C33E0E0A-8A60-4F2E-AE2C-6D817E3C11C1}">
      <dgm:prSet/>
      <dgm:spPr/>
      <dgm:t>
        <a:bodyPr/>
        <a:lstStyle/>
        <a:p>
          <a:endParaRPr lang="en-US" noProof="0"/>
        </a:p>
      </dgm:t>
    </dgm:pt>
    <dgm:pt modelId="{F7391C51-9540-4C7D-9BF1-79F5C78BDF34}">
      <dgm:prSet custT="1"/>
      <dgm:spPr/>
      <dgm:t>
        <a:bodyPr/>
        <a:lstStyle/>
        <a:p>
          <a:r>
            <a:rPr lang="en-US" sz="1600" b="0" noProof="0" smtClean="0"/>
            <a:t>Public Consultation</a:t>
          </a:r>
          <a:endParaRPr lang="en-US" sz="1600" b="0" noProof="0"/>
        </a:p>
      </dgm:t>
    </dgm:pt>
    <dgm:pt modelId="{61693D95-3027-48B3-849F-9A03C1890728}" type="parTrans" cxnId="{77BFFB1A-9665-4D78-8B48-486C03DF11FF}">
      <dgm:prSet/>
      <dgm:spPr/>
      <dgm:t>
        <a:bodyPr/>
        <a:lstStyle/>
        <a:p>
          <a:endParaRPr lang="en-US" noProof="0"/>
        </a:p>
      </dgm:t>
    </dgm:pt>
    <dgm:pt modelId="{9101178E-E651-440E-B02E-AA0E19E3C73E}" type="sibTrans" cxnId="{77BFFB1A-9665-4D78-8B48-486C03DF11FF}">
      <dgm:prSet/>
      <dgm:spPr/>
      <dgm:t>
        <a:bodyPr/>
        <a:lstStyle/>
        <a:p>
          <a:endParaRPr lang="en-US" noProof="0"/>
        </a:p>
      </dgm:t>
    </dgm:pt>
    <dgm:pt modelId="{E7BB0F4A-025A-4FA3-9F92-32A90F5BDE94}">
      <dgm:prSet custT="1"/>
      <dgm:spPr/>
      <dgm:t>
        <a:bodyPr/>
        <a:lstStyle/>
        <a:p>
          <a:r>
            <a:rPr lang="en-US" sz="1600" b="0" noProof="0" smtClean="0"/>
            <a:t>Analyse, respond and update code based on comments</a:t>
          </a:r>
          <a:endParaRPr lang="en-US" sz="1600" b="0" noProof="0"/>
        </a:p>
      </dgm:t>
    </dgm:pt>
    <dgm:pt modelId="{24E42D3C-0FC5-4284-A8CA-D89266CE302E}" type="parTrans" cxnId="{6637325D-8D00-4BB7-A4DE-300DC752917F}">
      <dgm:prSet/>
      <dgm:spPr/>
      <dgm:t>
        <a:bodyPr/>
        <a:lstStyle/>
        <a:p>
          <a:endParaRPr lang="en-US" noProof="0"/>
        </a:p>
      </dgm:t>
    </dgm:pt>
    <dgm:pt modelId="{2BA7F2E2-5E65-461C-AA97-218451CD6DA4}" type="sibTrans" cxnId="{6637325D-8D00-4BB7-A4DE-300DC752917F}">
      <dgm:prSet/>
      <dgm:spPr/>
      <dgm:t>
        <a:bodyPr/>
        <a:lstStyle/>
        <a:p>
          <a:endParaRPr lang="en-US" noProof="0"/>
        </a:p>
      </dgm:t>
    </dgm:pt>
    <dgm:pt modelId="{3341CE1F-4B26-45D4-A901-0086126FAF1D}">
      <dgm:prSet custT="1"/>
      <dgm:spPr/>
      <dgm:t>
        <a:bodyPr/>
        <a:lstStyle/>
        <a:p>
          <a:r>
            <a:rPr lang="en-US" sz="1600" b="0" noProof="0" smtClean="0"/>
            <a:t>Finalise code</a:t>
          </a:r>
          <a:endParaRPr lang="en-US" sz="1600" b="0" noProof="0"/>
        </a:p>
      </dgm:t>
    </dgm:pt>
    <dgm:pt modelId="{1DA39AA3-B35F-4E2E-8CFA-A4081AC4F77B}" type="parTrans" cxnId="{D47BE05C-A70C-46AC-A0E4-D54A2DE69995}">
      <dgm:prSet/>
      <dgm:spPr/>
      <dgm:t>
        <a:bodyPr/>
        <a:lstStyle/>
        <a:p>
          <a:endParaRPr lang="en-US" noProof="0"/>
        </a:p>
      </dgm:t>
    </dgm:pt>
    <dgm:pt modelId="{A3759F8C-0630-4F5D-A189-CBD83E43E6E9}" type="sibTrans" cxnId="{D47BE05C-A70C-46AC-A0E4-D54A2DE69995}">
      <dgm:prSet/>
      <dgm:spPr/>
      <dgm:t>
        <a:bodyPr/>
        <a:lstStyle/>
        <a:p>
          <a:endParaRPr lang="en-US" noProof="0"/>
        </a:p>
      </dgm:t>
    </dgm:pt>
    <dgm:pt modelId="{9A56D24E-4A76-40D7-B7B2-7F053E93A483}" type="pres">
      <dgm:prSet presAssocID="{57D8DAB4-573C-4C34-9117-3CFEA1A505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D411A0-6F85-477F-9117-8CCB7441C954}" type="pres">
      <dgm:prSet presAssocID="{C73E1067-0620-43C7-A074-5B3F75EC9211}" presName="composite" presStyleCnt="0"/>
      <dgm:spPr/>
    </dgm:pt>
    <dgm:pt modelId="{A97B96DF-4581-4759-AC66-C6E4ADBC3D98}" type="pres">
      <dgm:prSet presAssocID="{C73E1067-0620-43C7-A074-5B3F75EC921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97A896-B111-4BF9-90E7-48A03741E5E9}" type="pres">
      <dgm:prSet presAssocID="{C73E1067-0620-43C7-A074-5B3F75EC9211}" presName="descendantText" presStyleLbl="alignAcc1" presStyleIdx="0" presStyleCnt="6" custLinFactNeighborX="80" custLinFactNeighborY="-9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2B7269-6A82-43A0-8A52-B84AD2994BDF}" type="pres">
      <dgm:prSet presAssocID="{5AA02ADD-5A99-49CC-A033-746C48EF9486}" presName="sp" presStyleCnt="0"/>
      <dgm:spPr/>
    </dgm:pt>
    <dgm:pt modelId="{2E18182F-029D-4D95-9180-713CBCD95C0F}" type="pres">
      <dgm:prSet presAssocID="{C527F0BF-B21E-4A0E-8668-98B001CBB7AD}" presName="composite" presStyleCnt="0"/>
      <dgm:spPr/>
    </dgm:pt>
    <dgm:pt modelId="{36CEFF0A-0914-43C2-B80C-43C06F636BA9}" type="pres">
      <dgm:prSet presAssocID="{C527F0BF-B21E-4A0E-8668-98B001CBB7A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8924BB-67D2-4AAE-946B-0C18E18384A5}" type="pres">
      <dgm:prSet presAssocID="{C527F0BF-B21E-4A0E-8668-98B001CBB7A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11AEF-5D48-452B-ACC6-875F0343DB19}" type="pres">
      <dgm:prSet presAssocID="{7C6247CD-F692-4CBA-97E1-464457220E16}" presName="sp" presStyleCnt="0"/>
      <dgm:spPr/>
    </dgm:pt>
    <dgm:pt modelId="{152231AC-40FC-42E0-AE88-9EAD33517F5E}" type="pres">
      <dgm:prSet presAssocID="{67527162-59DC-414B-9BD9-3F0B3D42BE06}" presName="composite" presStyleCnt="0"/>
      <dgm:spPr/>
    </dgm:pt>
    <dgm:pt modelId="{7D99CBFD-6E1D-4602-9B4B-C0CCAB76897B}" type="pres">
      <dgm:prSet presAssocID="{67527162-59DC-414B-9BD9-3F0B3D42BE0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DFDAE0-AE5B-499B-9616-E4EDFF813DF0}" type="pres">
      <dgm:prSet presAssocID="{67527162-59DC-414B-9BD9-3F0B3D42BE0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F1C8E1-27AE-4918-B4AD-DCB4A6E512BB}" type="pres">
      <dgm:prSet presAssocID="{109ABDD1-9FA5-4654-95BE-6E3AEFBE79D0}" presName="sp" presStyleCnt="0"/>
      <dgm:spPr/>
    </dgm:pt>
    <dgm:pt modelId="{11B65373-90A2-48F8-B103-0B3FDAA751B3}" type="pres">
      <dgm:prSet presAssocID="{F2D5A02C-DFFB-44D4-8AE3-0751E622752C}" presName="composite" presStyleCnt="0"/>
      <dgm:spPr/>
    </dgm:pt>
    <dgm:pt modelId="{21CAFCE5-FDB5-4256-A6A9-2006D742A70B}" type="pres">
      <dgm:prSet presAssocID="{F2D5A02C-DFFB-44D4-8AE3-0751E622752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7E5A2F-F0F3-42DC-AF62-7B0816257A85}" type="pres">
      <dgm:prSet presAssocID="{F2D5A02C-DFFB-44D4-8AE3-0751E622752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7D0DFF-988E-4747-9515-A394E85BA0CD}" type="pres">
      <dgm:prSet presAssocID="{1CBD74C9-93D8-44A9-8695-2ED64CEF0E49}" presName="sp" presStyleCnt="0"/>
      <dgm:spPr/>
    </dgm:pt>
    <dgm:pt modelId="{ECC5EE38-65D1-481B-8D77-953F464FF9B6}" type="pres">
      <dgm:prSet presAssocID="{4B7D1EF9-0873-4E09-9222-8DAA988EE1E2}" presName="composite" presStyleCnt="0"/>
      <dgm:spPr/>
    </dgm:pt>
    <dgm:pt modelId="{A54397A1-F605-4724-8482-B643297C6363}" type="pres">
      <dgm:prSet presAssocID="{4B7D1EF9-0873-4E09-9222-8DAA988EE1E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CF2549-070E-431A-BCB9-854E9EBEEE22}" type="pres">
      <dgm:prSet presAssocID="{4B7D1EF9-0873-4E09-9222-8DAA988EE1E2}" presName="descendantText" presStyleLbl="alignAcc1" presStyleIdx="4" presStyleCnt="6" custLinFactNeighborX="80" custLinFactNeighborY="31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211328-54C9-448F-A9A6-0E294B2E2FAA}" type="pres">
      <dgm:prSet presAssocID="{C0EF1807-8DB0-461E-8993-7782E1775C1F}" presName="sp" presStyleCnt="0"/>
      <dgm:spPr/>
    </dgm:pt>
    <dgm:pt modelId="{1C377FE7-F24E-4EDF-9528-EC119B9B7D34}" type="pres">
      <dgm:prSet presAssocID="{9E035047-A100-45B5-B5E5-F8C0CE1CAA4C}" presName="composite" presStyleCnt="0"/>
      <dgm:spPr/>
    </dgm:pt>
    <dgm:pt modelId="{C9A5E43C-53C3-4624-A906-22417E5040E2}" type="pres">
      <dgm:prSet presAssocID="{9E035047-A100-45B5-B5E5-F8C0CE1CAA4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D2E3A2-EB2F-42D5-8B2C-5B0AC5ACFA7A}" type="pres">
      <dgm:prSet presAssocID="{9E035047-A100-45B5-B5E5-F8C0CE1CAA4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DB8D71-1BD9-49EC-841F-983CBAD8619E}" type="presOf" srcId="{C527F0BF-B21E-4A0E-8668-98B001CBB7AD}" destId="{36CEFF0A-0914-43C2-B80C-43C06F636BA9}" srcOrd="0" destOrd="0" presId="urn:microsoft.com/office/officeart/2005/8/layout/chevron2"/>
    <dgm:cxn modelId="{0CA493F8-A6B9-434F-B62A-0045A674693E}" type="presOf" srcId="{F2D5A02C-DFFB-44D4-8AE3-0751E622752C}" destId="{21CAFCE5-FDB5-4256-A6A9-2006D742A70B}" srcOrd="0" destOrd="0" presId="urn:microsoft.com/office/officeart/2005/8/layout/chevron2"/>
    <dgm:cxn modelId="{77BFFB1A-9665-4D78-8B48-486C03DF11FF}" srcId="{67527162-59DC-414B-9BD9-3F0B3D42BE06}" destId="{F7391C51-9540-4C7D-9BF1-79F5C78BDF34}" srcOrd="0" destOrd="0" parTransId="{61693D95-3027-48B3-849F-9A03C1890728}" sibTransId="{9101178E-E651-440E-B02E-AA0E19E3C73E}"/>
    <dgm:cxn modelId="{142E4926-A66D-40D6-A33A-2A4E2E0D1DD4}" srcId="{C527F0BF-B21E-4A0E-8668-98B001CBB7AD}" destId="{DADDA6A1-4D18-4E86-8282-53B9A8EB7AE6}" srcOrd="0" destOrd="0" parTransId="{61FCB8AA-E0BA-4F38-9093-13D602FDD538}" sibTransId="{15ACA7B0-78CE-4F07-93BF-37B6D6DDC126}"/>
    <dgm:cxn modelId="{D47BE05C-A70C-46AC-A0E4-D54A2DE69995}" srcId="{4B7D1EF9-0873-4E09-9222-8DAA988EE1E2}" destId="{3341CE1F-4B26-45D4-A901-0086126FAF1D}" srcOrd="0" destOrd="0" parTransId="{1DA39AA3-B35F-4E2E-8CFA-A4081AC4F77B}" sibTransId="{A3759F8C-0630-4F5D-A189-CBD83E43E6E9}"/>
    <dgm:cxn modelId="{7363E809-2977-4E3C-AC2F-29411C1F45F1}" type="presOf" srcId="{4B7D1EF9-0873-4E09-9222-8DAA988EE1E2}" destId="{A54397A1-F605-4724-8482-B643297C6363}" srcOrd="0" destOrd="0" presId="urn:microsoft.com/office/officeart/2005/8/layout/chevron2"/>
    <dgm:cxn modelId="{52F15747-7C7D-404E-A591-7DB18D5BE223}" type="presOf" srcId="{6B13DA0E-D10D-4AC6-9693-71EE05EB3CA1}" destId="{2597A896-B111-4BF9-90E7-48A03741E5E9}" srcOrd="0" destOrd="0" presId="urn:microsoft.com/office/officeart/2005/8/layout/chevron2"/>
    <dgm:cxn modelId="{A052D936-6280-4723-AEA7-3FC57AF3549B}" srcId="{57D8DAB4-573C-4C34-9117-3CFEA1A50548}" destId="{4B7D1EF9-0873-4E09-9222-8DAA988EE1E2}" srcOrd="4" destOrd="0" parTransId="{6E7503C9-342B-42FC-B0F9-35047DE3C569}" sibTransId="{C0EF1807-8DB0-461E-8993-7782E1775C1F}"/>
    <dgm:cxn modelId="{9ADD3F13-F94B-4CC0-ADFF-7A98F7AE93A3}" type="presOf" srcId="{5DE0031B-26A3-459B-ABEF-735D3D2D9AFF}" destId="{8F8924BB-67D2-4AAE-946B-0C18E18384A5}" srcOrd="0" destOrd="1" presId="urn:microsoft.com/office/officeart/2005/8/layout/chevron2"/>
    <dgm:cxn modelId="{BC491320-A589-47C5-843B-2DDB299F9D19}" srcId="{C73E1067-0620-43C7-A074-5B3F75EC9211}" destId="{6B13DA0E-D10D-4AC6-9693-71EE05EB3CA1}" srcOrd="0" destOrd="0" parTransId="{D2665BC6-5E99-4932-8636-D158D9460D5A}" sibTransId="{01D0F8C4-20C3-4457-8F5A-AB88FBB8726C}"/>
    <dgm:cxn modelId="{E1F64A7B-5521-4D5B-8C51-AF44D9BE9EC3}" srcId="{57D8DAB4-573C-4C34-9117-3CFEA1A50548}" destId="{C527F0BF-B21E-4A0E-8668-98B001CBB7AD}" srcOrd="1" destOrd="0" parTransId="{959BD3BC-7962-4771-80DD-40CB684B0000}" sibTransId="{7C6247CD-F692-4CBA-97E1-464457220E16}"/>
    <dgm:cxn modelId="{53439308-CF5C-4263-B2CA-BA04CCFC5FC9}" type="presOf" srcId="{C73E1067-0620-43C7-A074-5B3F75EC9211}" destId="{A97B96DF-4581-4759-AC66-C6E4ADBC3D98}" srcOrd="0" destOrd="0" presId="urn:microsoft.com/office/officeart/2005/8/layout/chevron2"/>
    <dgm:cxn modelId="{50063EFF-16BC-48CD-92B9-EB683ECDE9E2}" srcId="{57D8DAB4-573C-4C34-9117-3CFEA1A50548}" destId="{F2D5A02C-DFFB-44D4-8AE3-0751E622752C}" srcOrd="3" destOrd="0" parTransId="{9213C3C4-AB0B-4D16-8290-73BC9451A165}" sibTransId="{1CBD74C9-93D8-44A9-8695-2ED64CEF0E49}"/>
    <dgm:cxn modelId="{75F00424-D67D-4DE2-9FA6-71BB2CC231B7}" type="presOf" srcId="{E7BB0F4A-025A-4FA3-9F92-32A90F5BDE94}" destId="{667E5A2F-F0F3-42DC-AF62-7B0816257A85}" srcOrd="0" destOrd="0" presId="urn:microsoft.com/office/officeart/2005/8/layout/chevron2"/>
    <dgm:cxn modelId="{F4AC8FF8-13E4-4572-B02A-D77FC60EFC08}" type="presOf" srcId="{3341CE1F-4B26-45D4-A901-0086126FAF1D}" destId="{DFCF2549-070E-431A-BCB9-854E9EBEEE22}" srcOrd="0" destOrd="0" presId="urn:microsoft.com/office/officeart/2005/8/layout/chevron2"/>
    <dgm:cxn modelId="{B5FF5C45-7684-493A-87D9-C6AC87B1DF32}" type="presOf" srcId="{9E035047-A100-45B5-B5E5-F8C0CE1CAA4C}" destId="{C9A5E43C-53C3-4624-A906-22417E5040E2}" srcOrd="0" destOrd="0" presId="urn:microsoft.com/office/officeart/2005/8/layout/chevron2"/>
    <dgm:cxn modelId="{8CCB465A-2E7C-4CF0-93C2-D4D0E3898AF3}" srcId="{57D8DAB4-573C-4C34-9117-3CFEA1A50548}" destId="{9E035047-A100-45B5-B5E5-F8C0CE1CAA4C}" srcOrd="5" destOrd="0" parTransId="{81343E8D-A79C-4C43-9BE5-0A6873D524EF}" sibTransId="{47C32FBA-DA19-41B5-A710-BC1CDDFF0B25}"/>
    <dgm:cxn modelId="{9B99B576-49CB-4A09-85BB-B8A27C310E31}" srcId="{57D8DAB4-573C-4C34-9117-3CFEA1A50548}" destId="{67527162-59DC-414B-9BD9-3F0B3D42BE06}" srcOrd="2" destOrd="0" parTransId="{30E22B25-CF8E-40FC-BB79-63883DFD60AD}" sibTransId="{109ABDD1-9FA5-4654-95BE-6E3AEFBE79D0}"/>
    <dgm:cxn modelId="{AF6310FB-68F4-4056-9CF1-8F409B9379F4}" type="presOf" srcId="{DADDA6A1-4D18-4E86-8282-53B9A8EB7AE6}" destId="{8F8924BB-67D2-4AAE-946B-0C18E18384A5}" srcOrd="0" destOrd="0" presId="urn:microsoft.com/office/officeart/2005/8/layout/chevron2"/>
    <dgm:cxn modelId="{7EB5822E-76D3-400F-92B1-9BA21B7171F6}" type="presOf" srcId="{57D8DAB4-573C-4C34-9117-3CFEA1A50548}" destId="{9A56D24E-4A76-40D7-B7B2-7F053E93A483}" srcOrd="0" destOrd="0" presId="urn:microsoft.com/office/officeart/2005/8/layout/chevron2"/>
    <dgm:cxn modelId="{63AA0A03-A149-44E0-9FDD-AA6655A2941D}" srcId="{9E035047-A100-45B5-B5E5-F8C0CE1CAA4C}" destId="{168E24DB-EB56-4186-B41D-0CEBCFD191BA}" srcOrd="0" destOrd="0" parTransId="{07BC9501-2824-4335-B11C-370F603E0173}" sibTransId="{2A33D487-2F29-4C23-9550-541516725A6A}"/>
    <dgm:cxn modelId="{5646BF93-AF60-487E-98D2-75587E37DB05}" srcId="{57D8DAB4-573C-4C34-9117-3CFEA1A50548}" destId="{C73E1067-0620-43C7-A074-5B3F75EC9211}" srcOrd="0" destOrd="0" parTransId="{20FCD831-B557-45CD-BC7A-C7B6F372C121}" sibTransId="{5AA02ADD-5A99-49CC-A033-746C48EF9486}"/>
    <dgm:cxn modelId="{6637325D-8D00-4BB7-A4DE-300DC752917F}" srcId="{F2D5A02C-DFFB-44D4-8AE3-0751E622752C}" destId="{E7BB0F4A-025A-4FA3-9F92-32A90F5BDE94}" srcOrd="0" destOrd="0" parTransId="{24E42D3C-0FC5-4284-A8CA-D89266CE302E}" sibTransId="{2BA7F2E2-5E65-461C-AA97-218451CD6DA4}"/>
    <dgm:cxn modelId="{BEEA1C11-A384-4F5F-B3B2-A8778FA17780}" type="presOf" srcId="{67527162-59DC-414B-9BD9-3F0B3D42BE06}" destId="{7D99CBFD-6E1D-4602-9B4B-C0CCAB76897B}" srcOrd="0" destOrd="0" presId="urn:microsoft.com/office/officeart/2005/8/layout/chevron2"/>
    <dgm:cxn modelId="{C33E0E0A-8A60-4F2E-AE2C-6D817E3C11C1}" srcId="{C527F0BF-B21E-4A0E-8668-98B001CBB7AD}" destId="{5DE0031B-26A3-459B-ABEF-735D3D2D9AFF}" srcOrd="1" destOrd="0" parTransId="{DBA9F5AA-7CBF-4CD3-9917-A74BABA947FC}" sibTransId="{E296924F-B483-41B6-9F1B-E46A807E1D4A}"/>
    <dgm:cxn modelId="{64F08C3E-DC97-4CCE-9812-34388B08F0AB}" type="presOf" srcId="{168E24DB-EB56-4186-B41D-0CEBCFD191BA}" destId="{9DD2E3A2-EB2F-42D5-8B2C-5B0AC5ACFA7A}" srcOrd="0" destOrd="0" presId="urn:microsoft.com/office/officeart/2005/8/layout/chevron2"/>
    <dgm:cxn modelId="{7155AED8-208F-46C3-8AB2-EF6851039526}" type="presOf" srcId="{F7391C51-9540-4C7D-9BF1-79F5C78BDF34}" destId="{6CDFDAE0-AE5B-499B-9616-E4EDFF813DF0}" srcOrd="0" destOrd="0" presId="urn:microsoft.com/office/officeart/2005/8/layout/chevron2"/>
    <dgm:cxn modelId="{EA5130DA-53E8-4027-8CAC-009C18B88244}" type="presParOf" srcId="{9A56D24E-4A76-40D7-B7B2-7F053E93A483}" destId="{3BD411A0-6F85-477F-9117-8CCB7441C954}" srcOrd="0" destOrd="0" presId="urn:microsoft.com/office/officeart/2005/8/layout/chevron2"/>
    <dgm:cxn modelId="{CF3357A0-D65F-4358-9F11-4D4733C26A97}" type="presParOf" srcId="{3BD411A0-6F85-477F-9117-8CCB7441C954}" destId="{A97B96DF-4581-4759-AC66-C6E4ADBC3D98}" srcOrd="0" destOrd="0" presId="urn:microsoft.com/office/officeart/2005/8/layout/chevron2"/>
    <dgm:cxn modelId="{E3D286EB-0CA5-4824-BED5-3EC17E8BFE0B}" type="presParOf" srcId="{3BD411A0-6F85-477F-9117-8CCB7441C954}" destId="{2597A896-B111-4BF9-90E7-48A03741E5E9}" srcOrd="1" destOrd="0" presId="urn:microsoft.com/office/officeart/2005/8/layout/chevron2"/>
    <dgm:cxn modelId="{61CD4D33-58FB-4012-8947-F961E64A3E69}" type="presParOf" srcId="{9A56D24E-4A76-40D7-B7B2-7F053E93A483}" destId="{AC2B7269-6A82-43A0-8A52-B84AD2994BDF}" srcOrd="1" destOrd="0" presId="urn:microsoft.com/office/officeart/2005/8/layout/chevron2"/>
    <dgm:cxn modelId="{FE506E8F-1FB0-4492-AF8A-257CE36780FB}" type="presParOf" srcId="{9A56D24E-4A76-40D7-B7B2-7F053E93A483}" destId="{2E18182F-029D-4D95-9180-713CBCD95C0F}" srcOrd="2" destOrd="0" presId="urn:microsoft.com/office/officeart/2005/8/layout/chevron2"/>
    <dgm:cxn modelId="{88330C2F-3D49-414C-8F1F-5AF15B0A1242}" type="presParOf" srcId="{2E18182F-029D-4D95-9180-713CBCD95C0F}" destId="{36CEFF0A-0914-43C2-B80C-43C06F636BA9}" srcOrd="0" destOrd="0" presId="urn:microsoft.com/office/officeart/2005/8/layout/chevron2"/>
    <dgm:cxn modelId="{F98B331E-3191-4562-BA91-07BBA6756162}" type="presParOf" srcId="{2E18182F-029D-4D95-9180-713CBCD95C0F}" destId="{8F8924BB-67D2-4AAE-946B-0C18E18384A5}" srcOrd="1" destOrd="0" presId="urn:microsoft.com/office/officeart/2005/8/layout/chevron2"/>
    <dgm:cxn modelId="{9E4E7AD1-113E-47C9-9679-A7311DF84B77}" type="presParOf" srcId="{9A56D24E-4A76-40D7-B7B2-7F053E93A483}" destId="{B5C11AEF-5D48-452B-ACC6-875F0343DB19}" srcOrd="3" destOrd="0" presId="urn:microsoft.com/office/officeart/2005/8/layout/chevron2"/>
    <dgm:cxn modelId="{4C0430DA-58B7-4C0E-AB7D-014FE6C27F80}" type="presParOf" srcId="{9A56D24E-4A76-40D7-B7B2-7F053E93A483}" destId="{152231AC-40FC-42E0-AE88-9EAD33517F5E}" srcOrd="4" destOrd="0" presId="urn:microsoft.com/office/officeart/2005/8/layout/chevron2"/>
    <dgm:cxn modelId="{5B91C416-DF5D-471E-BDEA-9831C2DC7BE9}" type="presParOf" srcId="{152231AC-40FC-42E0-AE88-9EAD33517F5E}" destId="{7D99CBFD-6E1D-4602-9B4B-C0CCAB76897B}" srcOrd="0" destOrd="0" presId="urn:microsoft.com/office/officeart/2005/8/layout/chevron2"/>
    <dgm:cxn modelId="{CB38DA31-148D-43DA-A368-FBB9A76D73F4}" type="presParOf" srcId="{152231AC-40FC-42E0-AE88-9EAD33517F5E}" destId="{6CDFDAE0-AE5B-499B-9616-E4EDFF813DF0}" srcOrd="1" destOrd="0" presId="urn:microsoft.com/office/officeart/2005/8/layout/chevron2"/>
    <dgm:cxn modelId="{1DF6AC2A-D756-480C-AA1A-489AA9DAA165}" type="presParOf" srcId="{9A56D24E-4A76-40D7-B7B2-7F053E93A483}" destId="{C4F1C8E1-27AE-4918-B4AD-DCB4A6E512BB}" srcOrd="5" destOrd="0" presId="urn:microsoft.com/office/officeart/2005/8/layout/chevron2"/>
    <dgm:cxn modelId="{31B97E57-9725-4C83-A5D7-C511136DB723}" type="presParOf" srcId="{9A56D24E-4A76-40D7-B7B2-7F053E93A483}" destId="{11B65373-90A2-48F8-B103-0B3FDAA751B3}" srcOrd="6" destOrd="0" presId="urn:microsoft.com/office/officeart/2005/8/layout/chevron2"/>
    <dgm:cxn modelId="{74B77757-667F-4BD1-B4A1-2CF819225B8B}" type="presParOf" srcId="{11B65373-90A2-48F8-B103-0B3FDAA751B3}" destId="{21CAFCE5-FDB5-4256-A6A9-2006D742A70B}" srcOrd="0" destOrd="0" presId="urn:microsoft.com/office/officeart/2005/8/layout/chevron2"/>
    <dgm:cxn modelId="{94F30118-0B7C-43A3-8117-89DE3063A0EF}" type="presParOf" srcId="{11B65373-90A2-48F8-B103-0B3FDAA751B3}" destId="{667E5A2F-F0F3-42DC-AF62-7B0816257A85}" srcOrd="1" destOrd="0" presId="urn:microsoft.com/office/officeart/2005/8/layout/chevron2"/>
    <dgm:cxn modelId="{8EDD343D-52DA-446C-87E6-54608B4C0189}" type="presParOf" srcId="{9A56D24E-4A76-40D7-B7B2-7F053E93A483}" destId="{927D0DFF-988E-4747-9515-A394E85BA0CD}" srcOrd="7" destOrd="0" presId="urn:microsoft.com/office/officeart/2005/8/layout/chevron2"/>
    <dgm:cxn modelId="{2EF3DCD9-BA75-48BE-A659-06F786068756}" type="presParOf" srcId="{9A56D24E-4A76-40D7-B7B2-7F053E93A483}" destId="{ECC5EE38-65D1-481B-8D77-953F464FF9B6}" srcOrd="8" destOrd="0" presId="urn:microsoft.com/office/officeart/2005/8/layout/chevron2"/>
    <dgm:cxn modelId="{2934D83A-E1E2-4B0C-BEC0-F833F630F8BF}" type="presParOf" srcId="{ECC5EE38-65D1-481B-8D77-953F464FF9B6}" destId="{A54397A1-F605-4724-8482-B643297C6363}" srcOrd="0" destOrd="0" presId="urn:microsoft.com/office/officeart/2005/8/layout/chevron2"/>
    <dgm:cxn modelId="{DF67A7CB-CDBB-4B19-9982-A709F0A6EEB0}" type="presParOf" srcId="{ECC5EE38-65D1-481B-8D77-953F464FF9B6}" destId="{DFCF2549-070E-431A-BCB9-854E9EBEEE22}" srcOrd="1" destOrd="0" presId="urn:microsoft.com/office/officeart/2005/8/layout/chevron2"/>
    <dgm:cxn modelId="{D48E6E1D-5564-455E-A800-55A586C5B8CB}" type="presParOf" srcId="{9A56D24E-4A76-40D7-B7B2-7F053E93A483}" destId="{F6211328-54C9-448F-A9A6-0E294B2E2FAA}" srcOrd="9" destOrd="0" presId="urn:microsoft.com/office/officeart/2005/8/layout/chevron2"/>
    <dgm:cxn modelId="{8E85504C-B51E-40CB-9587-826FFD8F3AEE}" type="presParOf" srcId="{9A56D24E-4A76-40D7-B7B2-7F053E93A483}" destId="{1C377FE7-F24E-4EDF-9528-EC119B9B7D34}" srcOrd="10" destOrd="0" presId="urn:microsoft.com/office/officeart/2005/8/layout/chevron2"/>
    <dgm:cxn modelId="{5150CF74-CD8C-498A-B398-2A3F6D442029}" type="presParOf" srcId="{1C377FE7-F24E-4EDF-9528-EC119B9B7D34}" destId="{C9A5E43C-53C3-4624-A906-22417E5040E2}" srcOrd="0" destOrd="0" presId="urn:microsoft.com/office/officeart/2005/8/layout/chevron2"/>
    <dgm:cxn modelId="{7CA63BB8-CA51-40B3-B38A-B84ED683D92C}" type="presParOf" srcId="{1C377FE7-F24E-4EDF-9528-EC119B9B7D34}" destId="{9DD2E3A2-EB2F-42D5-8B2C-5B0AC5ACFA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F846A-749A-4C17-8162-A2DEA7E67291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787D49A3-E138-4687-AE8B-7FB4317A5DFF}">
      <dgm:prSet phldrT="[Tes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200" b="1" noProof="0" dirty="0" smtClean="0"/>
            <a:t>Forward</a:t>
          </a:r>
          <a:r>
            <a:rPr lang="it-IT" sz="1200" b="1" dirty="0" smtClean="0"/>
            <a:t> Market</a:t>
          </a:r>
          <a:endParaRPr lang="it-IT" sz="1200" b="1" dirty="0"/>
        </a:p>
      </dgm:t>
    </dgm:pt>
    <dgm:pt modelId="{D0A3A272-FA0A-42DA-9A76-E4B1DCE4C24C}" type="parTrans" cxnId="{3E3EB2C0-EC74-4608-A857-0DF3D1E9A747}">
      <dgm:prSet/>
      <dgm:spPr/>
      <dgm:t>
        <a:bodyPr/>
        <a:lstStyle/>
        <a:p>
          <a:endParaRPr lang="it-IT"/>
        </a:p>
      </dgm:t>
    </dgm:pt>
    <dgm:pt modelId="{57B4DE6F-ACF7-4E92-B4A0-EDB43BBFEF5F}" type="sibTrans" cxnId="{3E3EB2C0-EC74-4608-A857-0DF3D1E9A747}">
      <dgm:prSet/>
      <dgm:spPr/>
      <dgm:t>
        <a:bodyPr/>
        <a:lstStyle/>
        <a:p>
          <a:endParaRPr lang="it-IT"/>
        </a:p>
      </dgm:t>
    </dgm:pt>
    <dgm:pt modelId="{6073C804-B1C7-4BF3-B031-86CD08F9F160}" type="pres">
      <dgm:prSet presAssocID="{ECEF846A-749A-4C17-8162-A2DEA7E67291}" presName="CompostProcess" presStyleCnt="0">
        <dgm:presLayoutVars>
          <dgm:dir/>
          <dgm:resizeHandles val="exact"/>
        </dgm:presLayoutVars>
      </dgm:prSet>
      <dgm:spPr/>
    </dgm:pt>
    <dgm:pt modelId="{AA2A51AD-8DD1-42C7-B4A8-6D49B5385A79}" type="pres">
      <dgm:prSet presAssocID="{ECEF846A-749A-4C17-8162-A2DEA7E67291}" presName="arrow" presStyleLbl="bgShp" presStyleIdx="0" presStyleCnt="1" custScaleX="108282" custScaleY="100000" custLinFactNeighborX="2378"/>
      <dgm:spPr>
        <a:solidFill>
          <a:schemeClr val="accent1">
            <a:lumMod val="75000"/>
          </a:schemeClr>
        </a:solidFill>
        <a:ln>
          <a:solidFill>
            <a:srgbClr val="B2B2B2"/>
          </a:solidFill>
        </a:ln>
      </dgm:spPr>
      <dgm:t>
        <a:bodyPr/>
        <a:lstStyle/>
        <a:p>
          <a:endParaRPr lang="it-IT"/>
        </a:p>
      </dgm:t>
    </dgm:pt>
    <dgm:pt modelId="{24ECACB1-AFAB-4DDB-9A3C-9B1AE4776DA7}" type="pres">
      <dgm:prSet presAssocID="{ECEF846A-749A-4C17-8162-A2DEA7E67291}" presName="linearProcess" presStyleCnt="0"/>
      <dgm:spPr/>
    </dgm:pt>
    <dgm:pt modelId="{228E04C7-585B-47A4-9277-0E99A91BF836}" type="pres">
      <dgm:prSet presAssocID="{787D49A3-E138-4687-AE8B-7FB4317A5DFF}" presName="textNode" presStyleLbl="node1" presStyleIdx="0" presStyleCnt="1" custScaleX="179697" custScaleY="90476" custLinFactNeighborX="-18880" custLinFactNeighborY="-24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2F34B53-AFEA-4BAD-AE9D-E97E48A37485}" type="presOf" srcId="{787D49A3-E138-4687-AE8B-7FB4317A5DFF}" destId="{228E04C7-585B-47A4-9277-0E99A91BF836}" srcOrd="0" destOrd="0" presId="urn:microsoft.com/office/officeart/2005/8/layout/hProcess9"/>
    <dgm:cxn modelId="{61106FD5-83C9-44C6-9D5F-B2ABDD121DF9}" type="presOf" srcId="{ECEF846A-749A-4C17-8162-A2DEA7E67291}" destId="{6073C804-B1C7-4BF3-B031-86CD08F9F160}" srcOrd="0" destOrd="0" presId="urn:microsoft.com/office/officeart/2005/8/layout/hProcess9"/>
    <dgm:cxn modelId="{3E3EB2C0-EC74-4608-A857-0DF3D1E9A747}" srcId="{ECEF846A-749A-4C17-8162-A2DEA7E67291}" destId="{787D49A3-E138-4687-AE8B-7FB4317A5DFF}" srcOrd="0" destOrd="0" parTransId="{D0A3A272-FA0A-42DA-9A76-E4B1DCE4C24C}" sibTransId="{57B4DE6F-ACF7-4E92-B4A0-EDB43BBFEF5F}"/>
    <dgm:cxn modelId="{D380480D-B6EB-4417-AC7C-561518554ACD}" type="presParOf" srcId="{6073C804-B1C7-4BF3-B031-86CD08F9F160}" destId="{AA2A51AD-8DD1-42C7-B4A8-6D49B5385A79}" srcOrd="0" destOrd="0" presId="urn:microsoft.com/office/officeart/2005/8/layout/hProcess9"/>
    <dgm:cxn modelId="{077074B2-7F3E-41B4-89F1-D6EC0DE8BB98}" type="presParOf" srcId="{6073C804-B1C7-4BF3-B031-86CD08F9F160}" destId="{24ECACB1-AFAB-4DDB-9A3C-9B1AE4776DA7}" srcOrd="1" destOrd="0" presId="urn:microsoft.com/office/officeart/2005/8/layout/hProcess9"/>
    <dgm:cxn modelId="{59C294FA-E5B5-41F4-BFCC-03F05B07B373}" type="presParOf" srcId="{24ECACB1-AFAB-4DDB-9A3C-9B1AE4776DA7}" destId="{228E04C7-585B-47A4-9277-0E99A91BF83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874CE-BCC8-49FE-8501-0EAF7C54B214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0AEF391D-61A4-44F8-8C94-D07239408D1F}">
      <dgm:prSet phldrT="[Testo]" custT="1"/>
      <dgm:spPr>
        <a:solidFill>
          <a:srgbClr val="336699"/>
        </a:solidFill>
      </dgm:spPr>
      <dgm:t>
        <a:bodyPr/>
        <a:lstStyle/>
        <a:p>
          <a:r>
            <a:rPr lang="it-IT" sz="1200" b="1" dirty="0" err="1" smtClean="0"/>
            <a:t>Day</a:t>
          </a:r>
          <a:r>
            <a:rPr lang="it-IT" sz="1200" b="1" dirty="0" smtClean="0"/>
            <a:t> </a:t>
          </a:r>
          <a:r>
            <a:rPr lang="it-IT" sz="1200" b="1" dirty="0" err="1" smtClean="0"/>
            <a:t>ahead</a:t>
          </a:r>
          <a:r>
            <a:rPr lang="it-IT" sz="1200" b="1" dirty="0" smtClean="0"/>
            <a:t> Market</a:t>
          </a:r>
          <a:endParaRPr lang="it-IT" sz="1200" b="1" dirty="0"/>
        </a:p>
      </dgm:t>
    </dgm:pt>
    <dgm:pt modelId="{B811E59C-92D4-4D7D-A948-488E948B83B1}" type="parTrans" cxnId="{4F1870AD-8083-415F-8F4D-E891F95E6739}">
      <dgm:prSet/>
      <dgm:spPr/>
      <dgm:t>
        <a:bodyPr/>
        <a:lstStyle/>
        <a:p>
          <a:endParaRPr lang="it-IT"/>
        </a:p>
      </dgm:t>
    </dgm:pt>
    <dgm:pt modelId="{192C22AA-43E1-41B8-993E-B1315C6B7D06}" type="sibTrans" cxnId="{4F1870AD-8083-415F-8F4D-E891F95E6739}">
      <dgm:prSet/>
      <dgm:spPr/>
      <dgm:t>
        <a:bodyPr/>
        <a:lstStyle/>
        <a:p>
          <a:endParaRPr lang="it-IT"/>
        </a:p>
      </dgm:t>
    </dgm:pt>
    <dgm:pt modelId="{6CED566E-D36D-4C34-AA9C-23DEF091C6E8}">
      <dgm:prSet phldrT="[Testo]" custT="1"/>
      <dgm:spPr>
        <a:solidFill>
          <a:srgbClr val="336699"/>
        </a:solidFill>
      </dgm:spPr>
      <dgm:t>
        <a:bodyPr/>
        <a:lstStyle/>
        <a:p>
          <a:r>
            <a:rPr lang="it-IT" sz="1200" b="1" dirty="0" err="1" smtClean="0"/>
            <a:t>Intraday</a:t>
          </a:r>
          <a:r>
            <a:rPr lang="it-IT" sz="1200" b="1" dirty="0" smtClean="0"/>
            <a:t> Market</a:t>
          </a:r>
          <a:endParaRPr lang="it-IT" sz="1200" b="1" dirty="0"/>
        </a:p>
      </dgm:t>
    </dgm:pt>
    <dgm:pt modelId="{1F492B0E-C035-42D6-B32E-6AF07EBD5C72}" type="parTrans" cxnId="{24780278-CBDC-4B8A-9945-8149CCC95EE2}">
      <dgm:prSet/>
      <dgm:spPr/>
      <dgm:t>
        <a:bodyPr/>
        <a:lstStyle/>
        <a:p>
          <a:endParaRPr lang="it-IT"/>
        </a:p>
      </dgm:t>
    </dgm:pt>
    <dgm:pt modelId="{79F26FCE-09BA-44E3-A2A3-920874E7A764}" type="sibTrans" cxnId="{24780278-CBDC-4B8A-9945-8149CCC95EE2}">
      <dgm:prSet/>
      <dgm:spPr/>
      <dgm:t>
        <a:bodyPr/>
        <a:lstStyle/>
        <a:p>
          <a:endParaRPr lang="it-IT"/>
        </a:p>
      </dgm:t>
    </dgm:pt>
    <dgm:pt modelId="{5C2BDEC7-F415-4A4C-9712-845390598296}" type="pres">
      <dgm:prSet presAssocID="{64B874CE-BCC8-49FE-8501-0EAF7C54B214}" presName="CompostProcess" presStyleCnt="0">
        <dgm:presLayoutVars>
          <dgm:dir/>
          <dgm:resizeHandles val="exact"/>
        </dgm:presLayoutVars>
      </dgm:prSet>
      <dgm:spPr/>
    </dgm:pt>
    <dgm:pt modelId="{FA14FCB8-BF9C-4554-994F-19C2B34E1986}" type="pres">
      <dgm:prSet presAssocID="{64B874CE-BCC8-49FE-8501-0EAF7C54B214}" presName="arrow" presStyleLbl="bgShp" presStyleIdx="0" presStyleCnt="1" custScaleX="59469" custLinFactNeighborX="-20028"/>
      <dgm:spPr>
        <a:solidFill>
          <a:srgbClr val="0070C0"/>
        </a:solidFill>
        <a:ln>
          <a:solidFill>
            <a:srgbClr val="B2B2B2"/>
          </a:solidFill>
        </a:ln>
      </dgm:spPr>
    </dgm:pt>
    <dgm:pt modelId="{F834E403-2FD5-425C-BF24-E3A3193A9CB0}" type="pres">
      <dgm:prSet presAssocID="{64B874CE-BCC8-49FE-8501-0EAF7C54B214}" presName="linearProcess" presStyleCnt="0"/>
      <dgm:spPr/>
    </dgm:pt>
    <dgm:pt modelId="{52A4279C-D961-4B31-B16A-773D0DE26CD9}" type="pres">
      <dgm:prSet presAssocID="{0AEF391D-61A4-44F8-8C94-D07239408D1F}" presName="textNode" presStyleLbl="node1" presStyleIdx="0" presStyleCnt="2" custScaleX="83189" custScaleY="83334" custLinFactX="-49855" custLinFactNeighborX="-100000" custLinFactNeighborY="-277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175E42-09E0-4B07-A20B-A108CFB1ACE9}" type="pres">
      <dgm:prSet presAssocID="{192C22AA-43E1-41B8-993E-B1315C6B7D06}" presName="sibTrans" presStyleCnt="0"/>
      <dgm:spPr/>
    </dgm:pt>
    <dgm:pt modelId="{93FE982C-0379-4A7D-9297-0F22DE17A6DA}" type="pres">
      <dgm:prSet presAssocID="{6CED566E-D36D-4C34-AA9C-23DEF091C6E8}" presName="textNode" presStyleLbl="node1" presStyleIdx="1" presStyleCnt="2" custScaleX="83983" custScaleY="83334" custLinFactX="-52116" custLinFactNeighborX="-100000" custLinFactNeighborY="-277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B44D04D-8924-4090-92F0-220A852D7941}" type="presOf" srcId="{0AEF391D-61A4-44F8-8C94-D07239408D1F}" destId="{52A4279C-D961-4B31-B16A-773D0DE26CD9}" srcOrd="0" destOrd="0" presId="urn:microsoft.com/office/officeart/2005/8/layout/hProcess9"/>
    <dgm:cxn modelId="{2CB1E9E1-7C1D-4B71-A69B-429881ED16EE}" type="presOf" srcId="{64B874CE-BCC8-49FE-8501-0EAF7C54B214}" destId="{5C2BDEC7-F415-4A4C-9712-845390598296}" srcOrd="0" destOrd="0" presId="urn:microsoft.com/office/officeart/2005/8/layout/hProcess9"/>
    <dgm:cxn modelId="{0A0DA139-C2C0-42FA-A4FC-B39126219C11}" type="presOf" srcId="{6CED566E-D36D-4C34-AA9C-23DEF091C6E8}" destId="{93FE982C-0379-4A7D-9297-0F22DE17A6DA}" srcOrd="0" destOrd="0" presId="urn:microsoft.com/office/officeart/2005/8/layout/hProcess9"/>
    <dgm:cxn modelId="{24780278-CBDC-4B8A-9945-8149CCC95EE2}" srcId="{64B874CE-BCC8-49FE-8501-0EAF7C54B214}" destId="{6CED566E-D36D-4C34-AA9C-23DEF091C6E8}" srcOrd="1" destOrd="0" parTransId="{1F492B0E-C035-42D6-B32E-6AF07EBD5C72}" sibTransId="{79F26FCE-09BA-44E3-A2A3-920874E7A764}"/>
    <dgm:cxn modelId="{4F1870AD-8083-415F-8F4D-E891F95E6739}" srcId="{64B874CE-BCC8-49FE-8501-0EAF7C54B214}" destId="{0AEF391D-61A4-44F8-8C94-D07239408D1F}" srcOrd="0" destOrd="0" parTransId="{B811E59C-92D4-4D7D-A948-488E948B83B1}" sibTransId="{192C22AA-43E1-41B8-993E-B1315C6B7D06}"/>
    <dgm:cxn modelId="{33B897A0-E0F1-46F6-97B9-EA01DC51CC5D}" type="presParOf" srcId="{5C2BDEC7-F415-4A4C-9712-845390598296}" destId="{FA14FCB8-BF9C-4554-994F-19C2B34E1986}" srcOrd="0" destOrd="0" presId="urn:microsoft.com/office/officeart/2005/8/layout/hProcess9"/>
    <dgm:cxn modelId="{74864636-C255-4A3B-9D39-211FD7CFF618}" type="presParOf" srcId="{5C2BDEC7-F415-4A4C-9712-845390598296}" destId="{F834E403-2FD5-425C-BF24-E3A3193A9CB0}" srcOrd="1" destOrd="0" presId="urn:microsoft.com/office/officeart/2005/8/layout/hProcess9"/>
    <dgm:cxn modelId="{33CDF133-76C7-466F-A333-403141B837A4}" type="presParOf" srcId="{F834E403-2FD5-425C-BF24-E3A3193A9CB0}" destId="{52A4279C-D961-4B31-B16A-773D0DE26CD9}" srcOrd="0" destOrd="0" presId="urn:microsoft.com/office/officeart/2005/8/layout/hProcess9"/>
    <dgm:cxn modelId="{4FDD797D-5D80-4A1B-8D5C-1CCDCDDC72A5}" type="presParOf" srcId="{F834E403-2FD5-425C-BF24-E3A3193A9CB0}" destId="{CA175E42-09E0-4B07-A20B-A108CFB1ACE9}" srcOrd="1" destOrd="0" presId="urn:microsoft.com/office/officeart/2005/8/layout/hProcess9"/>
    <dgm:cxn modelId="{D520A77E-0C49-447B-AE35-E39C8193769E}" type="presParOf" srcId="{F834E403-2FD5-425C-BF24-E3A3193A9CB0}" destId="{93FE982C-0379-4A7D-9297-0F22DE17A6D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77577-2648-46C0-AD42-F8DF3DE45B12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BC16C00C-EFF3-4165-B1A5-4583938EF7DD}">
      <dgm:prSet phldrT="[Testo]"/>
      <dgm:spPr/>
      <dgm:t>
        <a:bodyPr/>
        <a:lstStyle/>
        <a:p>
          <a:r>
            <a:rPr lang="en-US" b="1" noProof="0" smtClean="0"/>
            <a:t>Day ahead markets</a:t>
          </a:r>
          <a:endParaRPr lang="en-US" b="1" noProof="0"/>
        </a:p>
      </dgm:t>
    </dgm:pt>
    <dgm:pt modelId="{F44997EE-C39A-4C37-9A66-CC44BAA29EC1}" type="parTrans" cxnId="{45700733-1992-4E47-9198-00B7C4C4368D}">
      <dgm:prSet/>
      <dgm:spPr/>
      <dgm:t>
        <a:bodyPr/>
        <a:lstStyle/>
        <a:p>
          <a:endParaRPr lang="en-US" noProof="0"/>
        </a:p>
      </dgm:t>
    </dgm:pt>
    <dgm:pt modelId="{C82B8F05-9B89-4A7A-8F2A-82A1166B5E31}" type="sibTrans" cxnId="{45700733-1992-4E47-9198-00B7C4C4368D}">
      <dgm:prSet/>
      <dgm:spPr/>
      <dgm:t>
        <a:bodyPr/>
        <a:lstStyle/>
        <a:p>
          <a:endParaRPr lang="en-US" noProof="0"/>
        </a:p>
      </dgm:t>
    </dgm:pt>
    <dgm:pt modelId="{89C4CAB5-B635-4727-B1B4-671E25DAD88E}">
      <dgm:prSet phldrT="[Testo]"/>
      <dgm:spPr/>
      <dgm:t>
        <a:bodyPr/>
        <a:lstStyle/>
        <a:p>
          <a:r>
            <a:rPr lang="en-US" b="1" noProof="0" smtClean="0"/>
            <a:t>Intraday markets</a:t>
          </a:r>
          <a:endParaRPr lang="en-US" b="1" noProof="0"/>
        </a:p>
      </dgm:t>
    </dgm:pt>
    <dgm:pt modelId="{D4ED779A-55BC-4627-BE6A-64F8802C9154}" type="parTrans" cxnId="{DAA70BA6-AA82-49B9-9EE0-FFF1B6CD5D3E}">
      <dgm:prSet/>
      <dgm:spPr/>
      <dgm:t>
        <a:bodyPr/>
        <a:lstStyle/>
        <a:p>
          <a:endParaRPr lang="en-US" noProof="0"/>
        </a:p>
      </dgm:t>
    </dgm:pt>
    <dgm:pt modelId="{EA2FB922-D6DD-4D0F-A94F-1BE34DF7A3BA}" type="sibTrans" cxnId="{DAA70BA6-AA82-49B9-9EE0-FFF1B6CD5D3E}">
      <dgm:prSet/>
      <dgm:spPr/>
      <dgm:t>
        <a:bodyPr/>
        <a:lstStyle/>
        <a:p>
          <a:endParaRPr lang="en-US" noProof="0"/>
        </a:p>
      </dgm:t>
    </dgm:pt>
    <dgm:pt modelId="{BE43E3BB-CCC6-4FB0-A5D8-30D5EF8B73AB}">
      <dgm:prSet phldrT="[Testo]"/>
      <dgm:spPr/>
      <dgm:t>
        <a:bodyPr/>
        <a:lstStyle/>
        <a:p>
          <a:r>
            <a:rPr lang="en-US" b="1" noProof="0" smtClean="0"/>
            <a:t>Coordinated capacity calculation</a:t>
          </a:r>
        </a:p>
      </dgm:t>
    </dgm:pt>
    <dgm:pt modelId="{BEC108F3-95C8-429C-A1DD-342D3F83BE2D}" type="parTrans" cxnId="{B96FEA6A-C60E-430E-A431-B9DA98C09FFA}">
      <dgm:prSet/>
      <dgm:spPr/>
      <dgm:t>
        <a:bodyPr/>
        <a:lstStyle/>
        <a:p>
          <a:endParaRPr lang="en-US" noProof="0"/>
        </a:p>
      </dgm:t>
    </dgm:pt>
    <dgm:pt modelId="{02731084-0448-4871-9E73-4C2000AF4D3F}" type="sibTrans" cxnId="{B96FEA6A-C60E-430E-A431-B9DA98C09FFA}">
      <dgm:prSet/>
      <dgm:spPr/>
      <dgm:t>
        <a:bodyPr/>
        <a:lstStyle/>
        <a:p>
          <a:endParaRPr lang="en-US" noProof="0"/>
        </a:p>
      </dgm:t>
    </dgm:pt>
    <dgm:pt modelId="{F84F11F3-BB93-4F1A-84E5-94680558514D}">
      <dgm:prSet phldrT="[Testo]"/>
      <dgm:spPr/>
      <dgm:t>
        <a:bodyPr/>
        <a:lstStyle/>
        <a:p>
          <a:r>
            <a:rPr lang="en-US" b="1" noProof="0" smtClean="0"/>
            <a:t>Firmness Rules and rules for congestion income sharing</a:t>
          </a:r>
        </a:p>
      </dgm:t>
    </dgm:pt>
    <dgm:pt modelId="{F537D658-4129-4CA8-B429-F33029D12D93}" type="parTrans" cxnId="{DC4683BD-F160-4BDD-8EE7-6D3FE68E5CB1}">
      <dgm:prSet/>
      <dgm:spPr/>
      <dgm:t>
        <a:bodyPr/>
        <a:lstStyle/>
        <a:p>
          <a:endParaRPr lang="en-US" noProof="0"/>
        </a:p>
      </dgm:t>
    </dgm:pt>
    <dgm:pt modelId="{73D50202-F1F2-4E58-A5E0-984590DE8728}" type="sibTrans" cxnId="{DC4683BD-F160-4BDD-8EE7-6D3FE68E5CB1}">
      <dgm:prSet/>
      <dgm:spPr/>
      <dgm:t>
        <a:bodyPr/>
        <a:lstStyle/>
        <a:p>
          <a:endParaRPr lang="en-US" noProof="0"/>
        </a:p>
      </dgm:t>
    </dgm:pt>
    <dgm:pt modelId="{7393151E-6853-43F7-A2F3-146F04E90192}">
      <dgm:prSet phldrT="[Testo]"/>
      <dgm:spPr/>
      <dgm:t>
        <a:bodyPr/>
        <a:lstStyle/>
        <a:p>
          <a:r>
            <a:rPr lang="en-US" b="1" noProof="0" smtClean="0"/>
            <a:t>Cost Recovery Arrangements</a:t>
          </a:r>
        </a:p>
      </dgm:t>
    </dgm:pt>
    <dgm:pt modelId="{6FB49914-3D03-4A49-BD57-70FE3014BBAE}" type="parTrans" cxnId="{C367D66C-2B00-4A23-A748-822D5CDDFDD0}">
      <dgm:prSet/>
      <dgm:spPr/>
      <dgm:t>
        <a:bodyPr/>
        <a:lstStyle/>
        <a:p>
          <a:endParaRPr lang="en-US" noProof="0"/>
        </a:p>
      </dgm:t>
    </dgm:pt>
    <dgm:pt modelId="{B7CA5502-6609-4CF2-AB73-803E045437FC}" type="sibTrans" cxnId="{C367D66C-2B00-4A23-A748-822D5CDDFDD0}">
      <dgm:prSet/>
      <dgm:spPr/>
      <dgm:t>
        <a:bodyPr/>
        <a:lstStyle/>
        <a:p>
          <a:endParaRPr lang="en-US" noProof="0"/>
        </a:p>
      </dgm:t>
    </dgm:pt>
    <dgm:pt modelId="{47DF6ACF-7634-473F-B943-022B7A01E606}">
      <dgm:prSet phldrT="[Testo]"/>
      <dgm:spPr/>
      <dgm:t>
        <a:bodyPr/>
        <a:lstStyle/>
        <a:p>
          <a:r>
            <a:rPr lang="en-US" b="1" noProof="0" smtClean="0"/>
            <a:t>Bidding zones configuration</a:t>
          </a:r>
        </a:p>
      </dgm:t>
    </dgm:pt>
    <dgm:pt modelId="{89FBD6D8-7D70-4230-AC29-D3420743FC74}" type="parTrans" cxnId="{D7DADC8D-FCD3-478C-BCEC-9A6949E6090F}">
      <dgm:prSet/>
      <dgm:spPr/>
      <dgm:t>
        <a:bodyPr/>
        <a:lstStyle/>
        <a:p>
          <a:endParaRPr lang="en-US" noProof="0"/>
        </a:p>
      </dgm:t>
    </dgm:pt>
    <dgm:pt modelId="{D6DB8370-B4F0-4B09-B49B-6343BC9C99B1}" type="sibTrans" cxnId="{D7DADC8D-FCD3-478C-BCEC-9A6949E6090F}">
      <dgm:prSet/>
      <dgm:spPr/>
      <dgm:t>
        <a:bodyPr/>
        <a:lstStyle/>
        <a:p>
          <a:endParaRPr lang="en-US" noProof="0"/>
        </a:p>
      </dgm:t>
    </dgm:pt>
    <dgm:pt modelId="{ED61A9B5-1534-4C00-B6EE-C91858F20BA1}" type="pres">
      <dgm:prSet presAssocID="{5C477577-2648-46C0-AD42-F8DF3DE45B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A9C724F-5093-45F4-B32F-68F5416763A8}" type="pres">
      <dgm:prSet presAssocID="{BC16C00C-EFF3-4165-B1A5-4583938EF7DD}" presName="parentLin" presStyleCnt="0"/>
      <dgm:spPr/>
    </dgm:pt>
    <dgm:pt modelId="{813D9B05-BBEF-402A-ADC8-AA08AB1972D5}" type="pres">
      <dgm:prSet presAssocID="{BC16C00C-EFF3-4165-B1A5-4583938EF7DD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073B6C2A-B731-4CEE-935D-230128769644}" type="pres">
      <dgm:prSet presAssocID="{BC16C00C-EFF3-4165-B1A5-4583938EF7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AC6815-AE24-494C-9B55-9860B2433C43}" type="pres">
      <dgm:prSet presAssocID="{BC16C00C-EFF3-4165-B1A5-4583938EF7DD}" presName="negativeSpace" presStyleCnt="0"/>
      <dgm:spPr/>
    </dgm:pt>
    <dgm:pt modelId="{7028FE51-8A1E-4B5E-A112-9D93F3D497D7}" type="pres">
      <dgm:prSet presAssocID="{BC16C00C-EFF3-4165-B1A5-4583938EF7DD}" presName="childText" presStyleLbl="conFgAcc1" presStyleIdx="0" presStyleCnt="6">
        <dgm:presLayoutVars>
          <dgm:bulletEnabled val="1"/>
        </dgm:presLayoutVars>
      </dgm:prSet>
      <dgm:spPr/>
    </dgm:pt>
    <dgm:pt modelId="{EA1A058B-D355-4A6A-883B-3558C7C08A3E}" type="pres">
      <dgm:prSet presAssocID="{C82B8F05-9B89-4A7A-8F2A-82A1166B5E31}" presName="spaceBetweenRectangles" presStyleCnt="0"/>
      <dgm:spPr/>
    </dgm:pt>
    <dgm:pt modelId="{6C023F95-3254-4567-90E8-E8EC70899AF2}" type="pres">
      <dgm:prSet presAssocID="{89C4CAB5-B635-4727-B1B4-671E25DAD88E}" presName="parentLin" presStyleCnt="0"/>
      <dgm:spPr/>
    </dgm:pt>
    <dgm:pt modelId="{3340E5E1-7278-484E-9A5A-22ECD237C9B3}" type="pres">
      <dgm:prSet presAssocID="{89C4CAB5-B635-4727-B1B4-671E25DAD88E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11E31F2D-50D8-469B-A6AF-EFE78E74904A}" type="pres">
      <dgm:prSet presAssocID="{89C4CAB5-B635-4727-B1B4-671E25DAD88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2B3025-161E-40EF-A46F-F2444A7EDFB3}" type="pres">
      <dgm:prSet presAssocID="{89C4CAB5-B635-4727-B1B4-671E25DAD88E}" presName="negativeSpace" presStyleCnt="0"/>
      <dgm:spPr/>
    </dgm:pt>
    <dgm:pt modelId="{D320F2CB-DF1A-4887-8B70-C488C1E14453}" type="pres">
      <dgm:prSet presAssocID="{89C4CAB5-B635-4727-B1B4-671E25DAD88E}" presName="childText" presStyleLbl="conFgAcc1" presStyleIdx="1" presStyleCnt="6">
        <dgm:presLayoutVars>
          <dgm:bulletEnabled val="1"/>
        </dgm:presLayoutVars>
      </dgm:prSet>
      <dgm:spPr/>
    </dgm:pt>
    <dgm:pt modelId="{7DF89C0F-5E7D-42AA-8794-F46B3EF9ACA2}" type="pres">
      <dgm:prSet presAssocID="{EA2FB922-D6DD-4D0F-A94F-1BE34DF7A3BA}" presName="spaceBetweenRectangles" presStyleCnt="0"/>
      <dgm:spPr/>
    </dgm:pt>
    <dgm:pt modelId="{0735906A-D8E7-44D6-8014-2C196A5953CB}" type="pres">
      <dgm:prSet presAssocID="{BE43E3BB-CCC6-4FB0-A5D8-30D5EF8B73AB}" presName="parentLin" presStyleCnt="0"/>
      <dgm:spPr/>
    </dgm:pt>
    <dgm:pt modelId="{8949BA55-08B5-40FB-911A-7CBCB7D48144}" type="pres">
      <dgm:prSet presAssocID="{BE43E3BB-CCC6-4FB0-A5D8-30D5EF8B73AB}" presName="parentLeftMargin" presStyleLbl="node1" presStyleIdx="1" presStyleCnt="6"/>
      <dgm:spPr/>
      <dgm:t>
        <a:bodyPr/>
        <a:lstStyle/>
        <a:p>
          <a:endParaRPr lang="it-IT"/>
        </a:p>
      </dgm:t>
    </dgm:pt>
    <dgm:pt modelId="{D527B9B8-3726-4973-9E69-7A622A6A46E7}" type="pres">
      <dgm:prSet presAssocID="{BE43E3BB-CCC6-4FB0-A5D8-30D5EF8B73A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43B909-8CFE-4A76-BB68-0190A556363F}" type="pres">
      <dgm:prSet presAssocID="{BE43E3BB-CCC6-4FB0-A5D8-30D5EF8B73AB}" presName="negativeSpace" presStyleCnt="0"/>
      <dgm:spPr/>
    </dgm:pt>
    <dgm:pt modelId="{B4D841E7-9DD0-49AD-A820-4A528001845F}" type="pres">
      <dgm:prSet presAssocID="{BE43E3BB-CCC6-4FB0-A5D8-30D5EF8B73AB}" presName="childText" presStyleLbl="conFgAcc1" presStyleIdx="2" presStyleCnt="6">
        <dgm:presLayoutVars>
          <dgm:bulletEnabled val="1"/>
        </dgm:presLayoutVars>
      </dgm:prSet>
      <dgm:spPr/>
    </dgm:pt>
    <dgm:pt modelId="{44892EE9-C6DC-4D32-AD4B-9E6D500E24A1}" type="pres">
      <dgm:prSet presAssocID="{02731084-0448-4871-9E73-4C2000AF4D3F}" presName="spaceBetweenRectangles" presStyleCnt="0"/>
      <dgm:spPr/>
    </dgm:pt>
    <dgm:pt modelId="{2FBF102B-2475-42FC-A194-DFA401E27C0B}" type="pres">
      <dgm:prSet presAssocID="{47DF6ACF-7634-473F-B943-022B7A01E606}" presName="parentLin" presStyleCnt="0"/>
      <dgm:spPr/>
    </dgm:pt>
    <dgm:pt modelId="{38E877B9-05BB-4CFE-9828-46BD97D3ACFA}" type="pres">
      <dgm:prSet presAssocID="{47DF6ACF-7634-473F-B943-022B7A01E606}" presName="parentLeftMargin" presStyleLbl="node1" presStyleIdx="2" presStyleCnt="6"/>
      <dgm:spPr/>
      <dgm:t>
        <a:bodyPr/>
        <a:lstStyle/>
        <a:p>
          <a:endParaRPr lang="it-IT"/>
        </a:p>
      </dgm:t>
    </dgm:pt>
    <dgm:pt modelId="{E914B632-EA6D-4882-9447-B8DADE7EF5FF}" type="pres">
      <dgm:prSet presAssocID="{47DF6ACF-7634-473F-B943-022B7A01E6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5BAB8A-DBA3-4516-955F-5D684270E4B4}" type="pres">
      <dgm:prSet presAssocID="{47DF6ACF-7634-473F-B943-022B7A01E606}" presName="negativeSpace" presStyleCnt="0"/>
      <dgm:spPr/>
    </dgm:pt>
    <dgm:pt modelId="{16C1AC5D-E487-49FB-B4D2-5EF5A544F279}" type="pres">
      <dgm:prSet presAssocID="{47DF6ACF-7634-473F-B943-022B7A01E606}" presName="childText" presStyleLbl="conFgAcc1" presStyleIdx="3" presStyleCnt="6">
        <dgm:presLayoutVars>
          <dgm:bulletEnabled val="1"/>
        </dgm:presLayoutVars>
      </dgm:prSet>
      <dgm:spPr/>
    </dgm:pt>
    <dgm:pt modelId="{55514A7B-E052-4B37-B0AB-41600495EF62}" type="pres">
      <dgm:prSet presAssocID="{D6DB8370-B4F0-4B09-B49B-6343BC9C99B1}" presName="spaceBetweenRectangles" presStyleCnt="0"/>
      <dgm:spPr/>
    </dgm:pt>
    <dgm:pt modelId="{820873F8-0834-4A82-9E52-5F2B615991D7}" type="pres">
      <dgm:prSet presAssocID="{F84F11F3-BB93-4F1A-84E5-94680558514D}" presName="parentLin" presStyleCnt="0"/>
      <dgm:spPr/>
    </dgm:pt>
    <dgm:pt modelId="{8312809B-55DA-4175-BBE9-8C94878FBB2E}" type="pres">
      <dgm:prSet presAssocID="{F84F11F3-BB93-4F1A-84E5-94680558514D}" presName="parentLeftMargin" presStyleLbl="node1" presStyleIdx="3" presStyleCnt="6"/>
      <dgm:spPr/>
      <dgm:t>
        <a:bodyPr/>
        <a:lstStyle/>
        <a:p>
          <a:endParaRPr lang="it-IT"/>
        </a:p>
      </dgm:t>
    </dgm:pt>
    <dgm:pt modelId="{33431EC1-0604-45FB-8527-770728EA0735}" type="pres">
      <dgm:prSet presAssocID="{F84F11F3-BB93-4F1A-84E5-94680558514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AE82F1-68B6-4700-AD2A-CC75778FB0AA}" type="pres">
      <dgm:prSet presAssocID="{F84F11F3-BB93-4F1A-84E5-94680558514D}" presName="negativeSpace" presStyleCnt="0"/>
      <dgm:spPr/>
    </dgm:pt>
    <dgm:pt modelId="{0FF6643D-B597-4133-B07C-1AF59C1D12EF}" type="pres">
      <dgm:prSet presAssocID="{F84F11F3-BB93-4F1A-84E5-94680558514D}" presName="childText" presStyleLbl="conFgAcc1" presStyleIdx="4" presStyleCnt="6">
        <dgm:presLayoutVars>
          <dgm:bulletEnabled val="1"/>
        </dgm:presLayoutVars>
      </dgm:prSet>
      <dgm:spPr/>
    </dgm:pt>
    <dgm:pt modelId="{B66B9FC8-C374-46C1-A065-BB1DCD751CB2}" type="pres">
      <dgm:prSet presAssocID="{73D50202-F1F2-4E58-A5E0-984590DE8728}" presName="spaceBetweenRectangles" presStyleCnt="0"/>
      <dgm:spPr/>
    </dgm:pt>
    <dgm:pt modelId="{59AB5EE1-E126-4464-9946-7B5D13592BEB}" type="pres">
      <dgm:prSet presAssocID="{7393151E-6853-43F7-A2F3-146F04E90192}" presName="parentLin" presStyleCnt="0"/>
      <dgm:spPr/>
    </dgm:pt>
    <dgm:pt modelId="{3580F25D-21C0-4446-941E-507F25A72DC0}" type="pres">
      <dgm:prSet presAssocID="{7393151E-6853-43F7-A2F3-146F04E90192}" presName="parentLeftMargin" presStyleLbl="node1" presStyleIdx="4" presStyleCnt="6"/>
      <dgm:spPr/>
      <dgm:t>
        <a:bodyPr/>
        <a:lstStyle/>
        <a:p>
          <a:endParaRPr lang="it-IT"/>
        </a:p>
      </dgm:t>
    </dgm:pt>
    <dgm:pt modelId="{CC3F72A3-C324-4888-BB50-F4AE67E59396}" type="pres">
      <dgm:prSet presAssocID="{7393151E-6853-43F7-A2F3-146F04E9019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160F03-8368-4103-A749-DDB152223425}" type="pres">
      <dgm:prSet presAssocID="{7393151E-6853-43F7-A2F3-146F04E90192}" presName="negativeSpace" presStyleCnt="0"/>
      <dgm:spPr/>
    </dgm:pt>
    <dgm:pt modelId="{54F52930-BA25-44F0-8E27-CCE8735CA0DC}" type="pres">
      <dgm:prSet presAssocID="{7393151E-6853-43F7-A2F3-146F04E9019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2DDE07C-26C5-4DBB-AD21-E7AFDEA28B7F}" type="presOf" srcId="{BC16C00C-EFF3-4165-B1A5-4583938EF7DD}" destId="{813D9B05-BBEF-402A-ADC8-AA08AB1972D5}" srcOrd="0" destOrd="0" presId="urn:microsoft.com/office/officeart/2005/8/layout/list1"/>
    <dgm:cxn modelId="{DAA70BA6-AA82-49B9-9EE0-FFF1B6CD5D3E}" srcId="{5C477577-2648-46C0-AD42-F8DF3DE45B12}" destId="{89C4CAB5-B635-4727-B1B4-671E25DAD88E}" srcOrd="1" destOrd="0" parTransId="{D4ED779A-55BC-4627-BE6A-64F8802C9154}" sibTransId="{EA2FB922-D6DD-4D0F-A94F-1BE34DF7A3BA}"/>
    <dgm:cxn modelId="{5A1A81A1-4741-4015-9A3E-37348BB7F7B8}" type="presOf" srcId="{47DF6ACF-7634-473F-B943-022B7A01E606}" destId="{38E877B9-05BB-4CFE-9828-46BD97D3ACFA}" srcOrd="0" destOrd="0" presId="urn:microsoft.com/office/officeart/2005/8/layout/list1"/>
    <dgm:cxn modelId="{86737079-762D-49C3-9F42-27871B19406E}" type="presOf" srcId="{5C477577-2648-46C0-AD42-F8DF3DE45B12}" destId="{ED61A9B5-1534-4C00-B6EE-C91858F20BA1}" srcOrd="0" destOrd="0" presId="urn:microsoft.com/office/officeart/2005/8/layout/list1"/>
    <dgm:cxn modelId="{72260A20-AF04-4A60-B37E-5E10161830D7}" type="presOf" srcId="{BE43E3BB-CCC6-4FB0-A5D8-30D5EF8B73AB}" destId="{8949BA55-08B5-40FB-911A-7CBCB7D48144}" srcOrd="0" destOrd="0" presId="urn:microsoft.com/office/officeart/2005/8/layout/list1"/>
    <dgm:cxn modelId="{3E0689C2-56A4-4FAF-94F3-B9652B2BDDF9}" type="presOf" srcId="{F84F11F3-BB93-4F1A-84E5-94680558514D}" destId="{33431EC1-0604-45FB-8527-770728EA0735}" srcOrd="1" destOrd="0" presId="urn:microsoft.com/office/officeart/2005/8/layout/list1"/>
    <dgm:cxn modelId="{C367D66C-2B00-4A23-A748-822D5CDDFDD0}" srcId="{5C477577-2648-46C0-AD42-F8DF3DE45B12}" destId="{7393151E-6853-43F7-A2F3-146F04E90192}" srcOrd="5" destOrd="0" parTransId="{6FB49914-3D03-4A49-BD57-70FE3014BBAE}" sibTransId="{B7CA5502-6609-4CF2-AB73-803E045437FC}"/>
    <dgm:cxn modelId="{2BDB59AE-2DCD-4117-A42B-4E2ECA0F73C4}" type="presOf" srcId="{7393151E-6853-43F7-A2F3-146F04E90192}" destId="{3580F25D-21C0-4446-941E-507F25A72DC0}" srcOrd="0" destOrd="0" presId="urn:microsoft.com/office/officeart/2005/8/layout/list1"/>
    <dgm:cxn modelId="{B96FEA6A-C60E-430E-A431-B9DA98C09FFA}" srcId="{5C477577-2648-46C0-AD42-F8DF3DE45B12}" destId="{BE43E3BB-CCC6-4FB0-A5D8-30D5EF8B73AB}" srcOrd="2" destOrd="0" parTransId="{BEC108F3-95C8-429C-A1DD-342D3F83BE2D}" sibTransId="{02731084-0448-4871-9E73-4C2000AF4D3F}"/>
    <dgm:cxn modelId="{D7DADC8D-FCD3-478C-BCEC-9A6949E6090F}" srcId="{5C477577-2648-46C0-AD42-F8DF3DE45B12}" destId="{47DF6ACF-7634-473F-B943-022B7A01E606}" srcOrd="3" destOrd="0" parTransId="{89FBD6D8-7D70-4230-AC29-D3420743FC74}" sibTransId="{D6DB8370-B4F0-4B09-B49B-6343BC9C99B1}"/>
    <dgm:cxn modelId="{45700733-1992-4E47-9198-00B7C4C4368D}" srcId="{5C477577-2648-46C0-AD42-F8DF3DE45B12}" destId="{BC16C00C-EFF3-4165-B1A5-4583938EF7DD}" srcOrd="0" destOrd="0" parTransId="{F44997EE-C39A-4C37-9A66-CC44BAA29EC1}" sibTransId="{C82B8F05-9B89-4A7A-8F2A-82A1166B5E31}"/>
    <dgm:cxn modelId="{6C5553B5-6F29-4427-8022-47D11790E5AA}" type="presOf" srcId="{89C4CAB5-B635-4727-B1B4-671E25DAD88E}" destId="{11E31F2D-50D8-469B-A6AF-EFE78E74904A}" srcOrd="1" destOrd="0" presId="urn:microsoft.com/office/officeart/2005/8/layout/list1"/>
    <dgm:cxn modelId="{7DA5F43E-8D9E-4A8F-AF08-11D628C09357}" type="presOf" srcId="{BC16C00C-EFF3-4165-B1A5-4583938EF7DD}" destId="{073B6C2A-B731-4CEE-935D-230128769644}" srcOrd="1" destOrd="0" presId="urn:microsoft.com/office/officeart/2005/8/layout/list1"/>
    <dgm:cxn modelId="{FD208CF3-764B-4916-B365-5E1F8609D669}" type="presOf" srcId="{F84F11F3-BB93-4F1A-84E5-94680558514D}" destId="{8312809B-55DA-4175-BBE9-8C94878FBB2E}" srcOrd="0" destOrd="0" presId="urn:microsoft.com/office/officeart/2005/8/layout/list1"/>
    <dgm:cxn modelId="{DC4683BD-F160-4BDD-8EE7-6D3FE68E5CB1}" srcId="{5C477577-2648-46C0-AD42-F8DF3DE45B12}" destId="{F84F11F3-BB93-4F1A-84E5-94680558514D}" srcOrd="4" destOrd="0" parTransId="{F537D658-4129-4CA8-B429-F33029D12D93}" sibTransId="{73D50202-F1F2-4E58-A5E0-984590DE8728}"/>
    <dgm:cxn modelId="{73AA8AF7-9AAD-4501-97FB-13C9D1D854F5}" type="presOf" srcId="{BE43E3BB-CCC6-4FB0-A5D8-30D5EF8B73AB}" destId="{D527B9B8-3726-4973-9E69-7A622A6A46E7}" srcOrd="1" destOrd="0" presId="urn:microsoft.com/office/officeart/2005/8/layout/list1"/>
    <dgm:cxn modelId="{26F480D4-2C09-4A7A-A81C-DFA3F145936D}" type="presOf" srcId="{7393151E-6853-43F7-A2F3-146F04E90192}" destId="{CC3F72A3-C324-4888-BB50-F4AE67E59396}" srcOrd="1" destOrd="0" presId="urn:microsoft.com/office/officeart/2005/8/layout/list1"/>
    <dgm:cxn modelId="{FB00D392-FD56-42F0-8818-FBDEFEEED5BD}" type="presOf" srcId="{47DF6ACF-7634-473F-B943-022B7A01E606}" destId="{E914B632-EA6D-4882-9447-B8DADE7EF5FF}" srcOrd="1" destOrd="0" presId="urn:microsoft.com/office/officeart/2005/8/layout/list1"/>
    <dgm:cxn modelId="{40CF4037-AFA5-4B06-ACBB-40409D944098}" type="presOf" srcId="{89C4CAB5-B635-4727-B1B4-671E25DAD88E}" destId="{3340E5E1-7278-484E-9A5A-22ECD237C9B3}" srcOrd="0" destOrd="0" presId="urn:microsoft.com/office/officeart/2005/8/layout/list1"/>
    <dgm:cxn modelId="{31AE087D-EFE7-4A26-BDF3-B6C5D73518CE}" type="presParOf" srcId="{ED61A9B5-1534-4C00-B6EE-C91858F20BA1}" destId="{5A9C724F-5093-45F4-B32F-68F5416763A8}" srcOrd="0" destOrd="0" presId="urn:microsoft.com/office/officeart/2005/8/layout/list1"/>
    <dgm:cxn modelId="{AACEDADB-250D-4089-8C36-96F3932E2A5D}" type="presParOf" srcId="{5A9C724F-5093-45F4-B32F-68F5416763A8}" destId="{813D9B05-BBEF-402A-ADC8-AA08AB1972D5}" srcOrd="0" destOrd="0" presId="urn:microsoft.com/office/officeart/2005/8/layout/list1"/>
    <dgm:cxn modelId="{48A6E5FA-040A-4B0B-A07F-FF3C2C14BA6D}" type="presParOf" srcId="{5A9C724F-5093-45F4-B32F-68F5416763A8}" destId="{073B6C2A-B731-4CEE-935D-230128769644}" srcOrd="1" destOrd="0" presId="urn:microsoft.com/office/officeart/2005/8/layout/list1"/>
    <dgm:cxn modelId="{65A64E33-1FE5-44D2-9655-16193EF42025}" type="presParOf" srcId="{ED61A9B5-1534-4C00-B6EE-C91858F20BA1}" destId="{78AC6815-AE24-494C-9B55-9860B2433C43}" srcOrd="1" destOrd="0" presId="urn:microsoft.com/office/officeart/2005/8/layout/list1"/>
    <dgm:cxn modelId="{CF2F010F-5417-4664-A925-4150FC25C5D1}" type="presParOf" srcId="{ED61A9B5-1534-4C00-B6EE-C91858F20BA1}" destId="{7028FE51-8A1E-4B5E-A112-9D93F3D497D7}" srcOrd="2" destOrd="0" presId="urn:microsoft.com/office/officeart/2005/8/layout/list1"/>
    <dgm:cxn modelId="{CE607809-9AC5-4193-BD84-DCB21B9DEE45}" type="presParOf" srcId="{ED61A9B5-1534-4C00-B6EE-C91858F20BA1}" destId="{EA1A058B-D355-4A6A-883B-3558C7C08A3E}" srcOrd="3" destOrd="0" presId="urn:microsoft.com/office/officeart/2005/8/layout/list1"/>
    <dgm:cxn modelId="{F2C384AB-A8A9-4BAA-9DE3-D37FF0E3DDCD}" type="presParOf" srcId="{ED61A9B5-1534-4C00-B6EE-C91858F20BA1}" destId="{6C023F95-3254-4567-90E8-E8EC70899AF2}" srcOrd="4" destOrd="0" presId="urn:microsoft.com/office/officeart/2005/8/layout/list1"/>
    <dgm:cxn modelId="{C66F3BD9-9323-4FD7-9F12-52D39A1A661C}" type="presParOf" srcId="{6C023F95-3254-4567-90E8-E8EC70899AF2}" destId="{3340E5E1-7278-484E-9A5A-22ECD237C9B3}" srcOrd="0" destOrd="0" presId="urn:microsoft.com/office/officeart/2005/8/layout/list1"/>
    <dgm:cxn modelId="{35E19724-2A13-4622-AA71-ED45FFD7C5D5}" type="presParOf" srcId="{6C023F95-3254-4567-90E8-E8EC70899AF2}" destId="{11E31F2D-50D8-469B-A6AF-EFE78E74904A}" srcOrd="1" destOrd="0" presId="urn:microsoft.com/office/officeart/2005/8/layout/list1"/>
    <dgm:cxn modelId="{DE9D3585-9A81-401C-BC1D-A9A8ED9B90B9}" type="presParOf" srcId="{ED61A9B5-1534-4C00-B6EE-C91858F20BA1}" destId="{182B3025-161E-40EF-A46F-F2444A7EDFB3}" srcOrd="5" destOrd="0" presId="urn:microsoft.com/office/officeart/2005/8/layout/list1"/>
    <dgm:cxn modelId="{FC82BEAB-FFAD-4B69-8589-BE5E57D07220}" type="presParOf" srcId="{ED61A9B5-1534-4C00-B6EE-C91858F20BA1}" destId="{D320F2CB-DF1A-4887-8B70-C488C1E14453}" srcOrd="6" destOrd="0" presId="urn:microsoft.com/office/officeart/2005/8/layout/list1"/>
    <dgm:cxn modelId="{FE4903D1-2126-4D64-A7E1-68819939504A}" type="presParOf" srcId="{ED61A9B5-1534-4C00-B6EE-C91858F20BA1}" destId="{7DF89C0F-5E7D-42AA-8794-F46B3EF9ACA2}" srcOrd="7" destOrd="0" presId="urn:microsoft.com/office/officeart/2005/8/layout/list1"/>
    <dgm:cxn modelId="{1C9CDCB5-DC50-42DE-85DF-D053A6B662AE}" type="presParOf" srcId="{ED61A9B5-1534-4C00-B6EE-C91858F20BA1}" destId="{0735906A-D8E7-44D6-8014-2C196A5953CB}" srcOrd="8" destOrd="0" presId="urn:microsoft.com/office/officeart/2005/8/layout/list1"/>
    <dgm:cxn modelId="{CF9A7CEE-77AE-4BF8-81A8-ABBFBFB70B2A}" type="presParOf" srcId="{0735906A-D8E7-44D6-8014-2C196A5953CB}" destId="{8949BA55-08B5-40FB-911A-7CBCB7D48144}" srcOrd="0" destOrd="0" presId="urn:microsoft.com/office/officeart/2005/8/layout/list1"/>
    <dgm:cxn modelId="{76D49C82-4888-4D95-8214-D4A3F700A5AD}" type="presParOf" srcId="{0735906A-D8E7-44D6-8014-2C196A5953CB}" destId="{D527B9B8-3726-4973-9E69-7A622A6A46E7}" srcOrd="1" destOrd="0" presId="urn:microsoft.com/office/officeart/2005/8/layout/list1"/>
    <dgm:cxn modelId="{1C32AE55-0C89-4F18-AF14-42DE5A12A73B}" type="presParOf" srcId="{ED61A9B5-1534-4C00-B6EE-C91858F20BA1}" destId="{CC43B909-8CFE-4A76-BB68-0190A556363F}" srcOrd="9" destOrd="0" presId="urn:microsoft.com/office/officeart/2005/8/layout/list1"/>
    <dgm:cxn modelId="{89EF33D5-8B47-4853-83DB-828482B2D851}" type="presParOf" srcId="{ED61A9B5-1534-4C00-B6EE-C91858F20BA1}" destId="{B4D841E7-9DD0-49AD-A820-4A528001845F}" srcOrd="10" destOrd="0" presId="urn:microsoft.com/office/officeart/2005/8/layout/list1"/>
    <dgm:cxn modelId="{B81F3982-7C47-447D-BA50-0623618C61D7}" type="presParOf" srcId="{ED61A9B5-1534-4C00-B6EE-C91858F20BA1}" destId="{44892EE9-C6DC-4D32-AD4B-9E6D500E24A1}" srcOrd="11" destOrd="0" presId="urn:microsoft.com/office/officeart/2005/8/layout/list1"/>
    <dgm:cxn modelId="{EF96B536-9856-423A-82CD-FCF602F1C4A7}" type="presParOf" srcId="{ED61A9B5-1534-4C00-B6EE-C91858F20BA1}" destId="{2FBF102B-2475-42FC-A194-DFA401E27C0B}" srcOrd="12" destOrd="0" presId="urn:microsoft.com/office/officeart/2005/8/layout/list1"/>
    <dgm:cxn modelId="{FB03EDE3-5219-4DBB-9824-4915A86C065D}" type="presParOf" srcId="{2FBF102B-2475-42FC-A194-DFA401E27C0B}" destId="{38E877B9-05BB-4CFE-9828-46BD97D3ACFA}" srcOrd="0" destOrd="0" presId="urn:microsoft.com/office/officeart/2005/8/layout/list1"/>
    <dgm:cxn modelId="{C14EEC3D-7540-4320-AEA6-F19B944B1E27}" type="presParOf" srcId="{2FBF102B-2475-42FC-A194-DFA401E27C0B}" destId="{E914B632-EA6D-4882-9447-B8DADE7EF5FF}" srcOrd="1" destOrd="0" presId="urn:microsoft.com/office/officeart/2005/8/layout/list1"/>
    <dgm:cxn modelId="{A5C15D49-04FD-42D6-9288-97BC1262D800}" type="presParOf" srcId="{ED61A9B5-1534-4C00-B6EE-C91858F20BA1}" destId="{6D5BAB8A-DBA3-4516-955F-5D684270E4B4}" srcOrd="13" destOrd="0" presId="urn:microsoft.com/office/officeart/2005/8/layout/list1"/>
    <dgm:cxn modelId="{64346D1C-F72C-47FA-8A58-9FC152D034DD}" type="presParOf" srcId="{ED61A9B5-1534-4C00-B6EE-C91858F20BA1}" destId="{16C1AC5D-E487-49FB-B4D2-5EF5A544F279}" srcOrd="14" destOrd="0" presId="urn:microsoft.com/office/officeart/2005/8/layout/list1"/>
    <dgm:cxn modelId="{4BEDEB2B-CEC1-4FAA-AB3E-E77760A29AD8}" type="presParOf" srcId="{ED61A9B5-1534-4C00-B6EE-C91858F20BA1}" destId="{55514A7B-E052-4B37-B0AB-41600495EF62}" srcOrd="15" destOrd="0" presId="urn:microsoft.com/office/officeart/2005/8/layout/list1"/>
    <dgm:cxn modelId="{A84BF459-FBD6-4429-9E13-E0F239908D76}" type="presParOf" srcId="{ED61A9B5-1534-4C00-B6EE-C91858F20BA1}" destId="{820873F8-0834-4A82-9E52-5F2B615991D7}" srcOrd="16" destOrd="0" presId="urn:microsoft.com/office/officeart/2005/8/layout/list1"/>
    <dgm:cxn modelId="{7845F622-C3A9-411B-95C4-5D5D5D8C7EFC}" type="presParOf" srcId="{820873F8-0834-4A82-9E52-5F2B615991D7}" destId="{8312809B-55DA-4175-BBE9-8C94878FBB2E}" srcOrd="0" destOrd="0" presId="urn:microsoft.com/office/officeart/2005/8/layout/list1"/>
    <dgm:cxn modelId="{36E1A237-E5F0-4B89-9ECB-18F3FA307E55}" type="presParOf" srcId="{820873F8-0834-4A82-9E52-5F2B615991D7}" destId="{33431EC1-0604-45FB-8527-770728EA0735}" srcOrd="1" destOrd="0" presId="urn:microsoft.com/office/officeart/2005/8/layout/list1"/>
    <dgm:cxn modelId="{B5DB2B3D-405E-4EB1-A239-DA5D7D59B572}" type="presParOf" srcId="{ED61A9B5-1534-4C00-B6EE-C91858F20BA1}" destId="{68AE82F1-68B6-4700-AD2A-CC75778FB0AA}" srcOrd="17" destOrd="0" presId="urn:microsoft.com/office/officeart/2005/8/layout/list1"/>
    <dgm:cxn modelId="{76D79EED-0955-40D4-89D5-28BEED98CE62}" type="presParOf" srcId="{ED61A9B5-1534-4C00-B6EE-C91858F20BA1}" destId="{0FF6643D-B597-4133-B07C-1AF59C1D12EF}" srcOrd="18" destOrd="0" presId="urn:microsoft.com/office/officeart/2005/8/layout/list1"/>
    <dgm:cxn modelId="{C240AB10-F448-4E0D-A6F2-13AE21FEB8CB}" type="presParOf" srcId="{ED61A9B5-1534-4C00-B6EE-C91858F20BA1}" destId="{B66B9FC8-C374-46C1-A065-BB1DCD751CB2}" srcOrd="19" destOrd="0" presId="urn:microsoft.com/office/officeart/2005/8/layout/list1"/>
    <dgm:cxn modelId="{B7041E67-128F-4992-B6A1-114C3C7A506D}" type="presParOf" srcId="{ED61A9B5-1534-4C00-B6EE-C91858F20BA1}" destId="{59AB5EE1-E126-4464-9946-7B5D13592BEB}" srcOrd="20" destOrd="0" presId="urn:microsoft.com/office/officeart/2005/8/layout/list1"/>
    <dgm:cxn modelId="{42CC5538-C5A8-49BA-9E0A-D33C02432427}" type="presParOf" srcId="{59AB5EE1-E126-4464-9946-7B5D13592BEB}" destId="{3580F25D-21C0-4446-941E-507F25A72DC0}" srcOrd="0" destOrd="0" presId="urn:microsoft.com/office/officeart/2005/8/layout/list1"/>
    <dgm:cxn modelId="{FD194927-3C7E-4F63-A2B1-86BBBD81C797}" type="presParOf" srcId="{59AB5EE1-E126-4464-9946-7B5D13592BEB}" destId="{CC3F72A3-C324-4888-BB50-F4AE67E59396}" srcOrd="1" destOrd="0" presId="urn:microsoft.com/office/officeart/2005/8/layout/list1"/>
    <dgm:cxn modelId="{E8BC7A77-4B93-4659-9373-776EF6D4936E}" type="presParOf" srcId="{ED61A9B5-1534-4C00-B6EE-C91858F20BA1}" destId="{80160F03-8368-4103-A749-DDB152223425}" srcOrd="21" destOrd="0" presId="urn:microsoft.com/office/officeart/2005/8/layout/list1"/>
    <dgm:cxn modelId="{E8CDC143-D254-4C66-9197-DF1C7DEED0F8}" type="presParOf" srcId="{ED61A9B5-1534-4C00-B6EE-C91858F20BA1}" destId="{54F52930-BA25-44F0-8E27-CCE8735CA0D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884E75-3114-4387-B62A-197E0DE927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10BC49E-1D0C-4F73-AED3-EA9EC1AFCC34}">
      <dgm:prSet phldrT="[Testo]" custT="1"/>
      <dgm:spPr/>
      <dgm:t>
        <a:bodyPr/>
        <a:lstStyle/>
        <a:p>
          <a:r>
            <a:rPr lang="en-US" sz="1600" b="1" noProof="0" smtClean="0">
              <a:solidFill>
                <a:srgbClr val="336699"/>
              </a:solidFill>
            </a:rPr>
            <a:t>Criteria to define bidding zone</a:t>
          </a:r>
        </a:p>
      </dgm:t>
    </dgm:pt>
    <dgm:pt modelId="{4A1C2365-2158-45B9-B072-7B7DCD3B3066}" type="parTrans" cxnId="{0D7DE6F4-E75C-4F1C-A231-5413A09782CC}">
      <dgm:prSet/>
      <dgm:spPr/>
      <dgm:t>
        <a:bodyPr/>
        <a:lstStyle/>
        <a:p>
          <a:endParaRPr lang="en-US" noProof="0"/>
        </a:p>
      </dgm:t>
    </dgm:pt>
    <dgm:pt modelId="{3B5D497F-8A59-438C-9016-D7D19C3AEC40}" type="sibTrans" cxnId="{0D7DE6F4-E75C-4F1C-A231-5413A09782CC}">
      <dgm:prSet/>
      <dgm:spPr/>
      <dgm:t>
        <a:bodyPr/>
        <a:lstStyle/>
        <a:p>
          <a:endParaRPr lang="en-US" noProof="0"/>
        </a:p>
      </dgm:t>
    </dgm:pt>
    <dgm:pt modelId="{4CD3EFFD-D660-4914-9A70-27DEB85A712A}">
      <dgm:prSet phldrT="[Testo]"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Promotes efficient congestion management and secure network operation </a:t>
          </a:r>
        </a:p>
      </dgm:t>
    </dgm:pt>
    <dgm:pt modelId="{60DCD28D-A59F-4C94-9452-5D4F750EDEA4}" type="parTrans" cxnId="{E64A5A29-1F1E-4C30-BFC1-2705790E1035}">
      <dgm:prSet/>
      <dgm:spPr/>
      <dgm:t>
        <a:bodyPr/>
        <a:lstStyle/>
        <a:p>
          <a:endParaRPr lang="en-US" noProof="0"/>
        </a:p>
      </dgm:t>
    </dgm:pt>
    <dgm:pt modelId="{4F72DDE0-E298-4CD8-B569-AE6261E3390D}" type="sibTrans" cxnId="{E64A5A29-1F1E-4C30-BFC1-2705790E1035}">
      <dgm:prSet/>
      <dgm:spPr/>
      <dgm:t>
        <a:bodyPr/>
        <a:lstStyle/>
        <a:p>
          <a:endParaRPr lang="en-US" noProof="0"/>
        </a:p>
      </dgm:t>
    </dgm:pt>
    <dgm:pt modelId="{FE547F11-5E5B-4843-9580-27DAF258F04F}">
      <dgm:prSet phldrT="[Testo]" custT="1"/>
      <dgm:spPr/>
      <dgm:t>
        <a:bodyPr/>
        <a:lstStyle/>
        <a:p>
          <a:r>
            <a:rPr lang="en-US" sz="1600" b="1" noProof="0" smtClean="0">
              <a:solidFill>
                <a:srgbClr val="336699"/>
              </a:solidFill>
            </a:rPr>
            <a:t>Coordination</a:t>
          </a:r>
        </a:p>
      </dgm:t>
    </dgm:pt>
    <dgm:pt modelId="{B388608F-1419-4334-930A-70CFA8D57009}" type="parTrans" cxnId="{CF7AF95D-F2D8-409D-9DF0-F0B834C31F62}">
      <dgm:prSet/>
      <dgm:spPr/>
      <dgm:t>
        <a:bodyPr/>
        <a:lstStyle/>
        <a:p>
          <a:endParaRPr lang="en-US" noProof="0"/>
        </a:p>
      </dgm:t>
    </dgm:pt>
    <dgm:pt modelId="{0C2C20C9-B41E-4C21-B219-7DCB52D630DB}" type="sibTrans" cxnId="{CF7AF95D-F2D8-409D-9DF0-F0B834C31F62}">
      <dgm:prSet/>
      <dgm:spPr/>
      <dgm:t>
        <a:bodyPr/>
        <a:lstStyle/>
        <a:p>
          <a:endParaRPr lang="en-US" noProof="0"/>
        </a:p>
      </dgm:t>
    </dgm:pt>
    <dgm:pt modelId="{894C5C38-6E1B-4384-8BFD-BE57BD06B125}">
      <dgm:prSet phldrT="[Testo]"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ENTSO-E considers that a coordinated process to study, propose and validate new bidding zone configurations shall be limited to cases where strong evidence of such coordination need exists</a:t>
          </a:r>
        </a:p>
      </dgm:t>
    </dgm:pt>
    <dgm:pt modelId="{E975800B-E54E-44B1-BA16-7C48F2AD577B}" type="parTrans" cxnId="{76F790A5-BA00-4861-9213-CF1FF77B6D66}">
      <dgm:prSet/>
      <dgm:spPr/>
      <dgm:t>
        <a:bodyPr/>
        <a:lstStyle/>
        <a:p>
          <a:endParaRPr lang="en-US" noProof="0"/>
        </a:p>
      </dgm:t>
    </dgm:pt>
    <dgm:pt modelId="{91930C1A-C276-4326-AA3C-570ED3259360}" type="sibTrans" cxnId="{76F790A5-BA00-4861-9213-CF1FF77B6D66}">
      <dgm:prSet/>
      <dgm:spPr/>
      <dgm:t>
        <a:bodyPr/>
        <a:lstStyle/>
        <a:p>
          <a:endParaRPr lang="en-US" noProof="0"/>
        </a:p>
      </dgm:t>
    </dgm:pt>
    <dgm:pt modelId="{224CAE1F-F1D3-46C6-8579-84C3E8A312AE}">
      <dgm:prSet phldrT="[Testo]" custT="1"/>
      <dgm:spPr/>
      <dgm:t>
        <a:bodyPr/>
        <a:lstStyle/>
        <a:p>
          <a:r>
            <a:rPr lang="en-US" sz="1600" b="1" noProof="0" smtClean="0">
              <a:solidFill>
                <a:srgbClr val="336699"/>
              </a:solidFill>
            </a:rPr>
            <a:t>Process</a:t>
          </a:r>
        </a:p>
      </dgm:t>
    </dgm:pt>
    <dgm:pt modelId="{C9B119A1-EF9A-48C4-B36A-31553DFFB19F}" type="parTrans" cxnId="{E485FCA7-85B2-48BE-AD38-432CA26C5EE2}">
      <dgm:prSet/>
      <dgm:spPr/>
      <dgm:t>
        <a:bodyPr/>
        <a:lstStyle/>
        <a:p>
          <a:endParaRPr lang="en-US" noProof="0"/>
        </a:p>
      </dgm:t>
    </dgm:pt>
    <dgm:pt modelId="{E5DC246F-53E8-4051-B8AF-719531942B32}" type="sibTrans" cxnId="{E485FCA7-85B2-48BE-AD38-432CA26C5EE2}">
      <dgm:prSet/>
      <dgm:spPr/>
      <dgm:t>
        <a:bodyPr/>
        <a:lstStyle/>
        <a:p>
          <a:endParaRPr lang="en-US" noProof="0"/>
        </a:p>
      </dgm:t>
    </dgm:pt>
    <dgm:pt modelId="{BD0558BB-75EA-429D-92D8-7EDA140412D5}">
      <dgm:prSet phldrT="[Testo]"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A biennial report on current bidding zone configuration in order to identify if there is need to launch a regional process to study new bidding zone configuration</a:t>
          </a:r>
        </a:p>
      </dgm:t>
    </dgm:pt>
    <dgm:pt modelId="{39481377-D3D1-45B9-8105-70028E73B66C}" type="parTrans" cxnId="{64379004-D588-47EC-92E3-D9996BA88FAD}">
      <dgm:prSet/>
      <dgm:spPr/>
      <dgm:t>
        <a:bodyPr/>
        <a:lstStyle/>
        <a:p>
          <a:endParaRPr lang="en-US" noProof="0"/>
        </a:p>
      </dgm:t>
    </dgm:pt>
    <dgm:pt modelId="{342B5E69-8CC1-4BD6-BFD9-B4512D006331}" type="sibTrans" cxnId="{64379004-D588-47EC-92E3-D9996BA88FAD}">
      <dgm:prSet/>
      <dgm:spPr/>
      <dgm:t>
        <a:bodyPr/>
        <a:lstStyle/>
        <a:p>
          <a:endParaRPr lang="en-US" noProof="0"/>
        </a:p>
      </dgm:t>
    </dgm:pt>
    <dgm:pt modelId="{A3FBBCF0-2AE3-4AB8-B782-D7DBAFC0F088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Enhances Social Welfare</a:t>
          </a:r>
        </a:p>
      </dgm:t>
    </dgm:pt>
    <dgm:pt modelId="{D4E9C62A-2F60-4F57-9E3F-A334067BEE7A}" type="parTrans" cxnId="{BAFBB208-B3FB-41E8-9D4A-2F723B9C5200}">
      <dgm:prSet/>
      <dgm:spPr/>
      <dgm:t>
        <a:bodyPr/>
        <a:lstStyle/>
        <a:p>
          <a:endParaRPr lang="en-US" noProof="0"/>
        </a:p>
      </dgm:t>
    </dgm:pt>
    <dgm:pt modelId="{3A0EF999-BA2D-4E74-8153-05559994A27B}" type="sibTrans" cxnId="{BAFBB208-B3FB-41E8-9D4A-2F723B9C5200}">
      <dgm:prSet/>
      <dgm:spPr/>
      <dgm:t>
        <a:bodyPr/>
        <a:lstStyle/>
        <a:p>
          <a:endParaRPr lang="en-US" noProof="0"/>
        </a:p>
      </dgm:t>
    </dgm:pt>
    <dgm:pt modelId="{B00F3A05-A05A-45B4-9596-DF3ACF3B4C44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Reflects structural congestion in the European network</a:t>
          </a:r>
        </a:p>
      </dgm:t>
    </dgm:pt>
    <dgm:pt modelId="{713E25D0-DCA6-43AE-8E67-A64AA1D0DA81}" type="parTrans" cxnId="{289A2C71-A76A-4531-8E89-5F854F681ECE}">
      <dgm:prSet/>
      <dgm:spPr/>
      <dgm:t>
        <a:bodyPr/>
        <a:lstStyle/>
        <a:p>
          <a:endParaRPr lang="en-US" noProof="0"/>
        </a:p>
      </dgm:t>
    </dgm:pt>
    <dgm:pt modelId="{99758EBB-6B36-49C1-8031-092EFFE27AF4}" type="sibTrans" cxnId="{289A2C71-A76A-4531-8E89-5F854F681ECE}">
      <dgm:prSet/>
      <dgm:spPr/>
      <dgm:t>
        <a:bodyPr/>
        <a:lstStyle/>
        <a:p>
          <a:endParaRPr lang="en-US" noProof="0"/>
        </a:p>
      </dgm:t>
    </dgm:pt>
    <dgm:pt modelId="{6DE9DAE9-5BC6-4BA0-A60E-3E8A7EF9496F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Adequately takes into account adverse effects of internal transactions on other Bidding Zones</a:t>
          </a:r>
        </a:p>
      </dgm:t>
    </dgm:pt>
    <dgm:pt modelId="{DF8D6837-826C-4A97-A0A7-5AA0A3D4CEFC}" type="parTrans" cxnId="{C10F8790-B57D-4DD9-9F27-81FDF045CBCF}">
      <dgm:prSet/>
      <dgm:spPr/>
      <dgm:t>
        <a:bodyPr/>
        <a:lstStyle/>
        <a:p>
          <a:endParaRPr lang="en-US" noProof="0"/>
        </a:p>
      </dgm:t>
    </dgm:pt>
    <dgm:pt modelId="{8F3465D7-5153-4382-89F0-B4F690D1A538}" type="sibTrans" cxnId="{C10F8790-B57D-4DD9-9F27-81FDF045CBCF}">
      <dgm:prSet/>
      <dgm:spPr/>
      <dgm:t>
        <a:bodyPr/>
        <a:lstStyle/>
        <a:p>
          <a:endParaRPr lang="en-US" noProof="0"/>
        </a:p>
      </dgm:t>
    </dgm:pt>
    <dgm:pt modelId="{1612F84C-8F81-4BC2-A24E-00AEF8603D35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Consistent for all Capacity Calculation Timeframes</a:t>
          </a:r>
        </a:p>
      </dgm:t>
    </dgm:pt>
    <dgm:pt modelId="{A01AE348-9BF6-47C6-A466-BACC696C60D2}" type="parTrans" cxnId="{A9899668-4F76-4DCA-AEF2-CEC3522418AE}">
      <dgm:prSet/>
      <dgm:spPr/>
      <dgm:t>
        <a:bodyPr/>
        <a:lstStyle/>
        <a:p>
          <a:endParaRPr lang="en-US" noProof="0"/>
        </a:p>
      </dgm:t>
    </dgm:pt>
    <dgm:pt modelId="{094D34FB-9FA3-4B90-8085-D85F38F4E9C3}" type="sibTrans" cxnId="{A9899668-4F76-4DCA-AEF2-CEC3522418AE}">
      <dgm:prSet/>
      <dgm:spPr/>
      <dgm:t>
        <a:bodyPr/>
        <a:lstStyle/>
        <a:p>
          <a:endParaRPr lang="en-US" noProof="0"/>
        </a:p>
      </dgm:t>
    </dgm:pt>
    <dgm:pt modelId="{28054105-5ACC-4F94-B208-B534FA9634D3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A regional study to identify new bidding zone configuration. Stakeholders will be consulted before the proposal is set for the National Regulatory Authority approval</a:t>
          </a:r>
        </a:p>
      </dgm:t>
    </dgm:pt>
    <dgm:pt modelId="{B179D049-CAFC-46DE-9A48-E500C81E6DD9}" type="parTrans" cxnId="{C375C2C4-837A-4BC7-BD72-5B33B052D094}">
      <dgm:prSet/>
      <dgm:spPr/>
      <dgm:t>
        <a:bodyPr/>
        <a:lstStyle/>
        <a:p>
          <a:endParaRPr lang="en-US" noProof="0"/>
        </a:p>
      </dgm:t>
    </dgm:pt>
    <dgm:pt modelId="{4A5EBB65-DF15-4637-89A9-DB1A5C420D55}" type="sibTrans" cxnId="{C375C2C4-837A-4BC7-BD72-5B33B052D094}">
      <dgm:prSet/>
      <dgm:spPr/>
      <dgm:t>
        <a:bodyPr/>
        <a:lstStyle/>
        <a:p>
          <a:endParaRPr lang="en-US" noProof="0"/>
        </a:p>
      </dgm:t>
    </dgm:pt>
    <dgm:pt modelId="{D4C8DFB4-E4F9-47D9-A07A-30FD0A5AB007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Ensures that each generation and load unit shall belong to only one Bidding Zone for each Market Time Period</a:t>
          </a:r>
        </a:p>
      </dgm:t>
    </dgm:pt>
    <dgm:pt modelId="{BFF9E4A5-8B63-4857-A860-8B45538A9ADA}" type="parTrans" cxnId="{B1FC5B83-774E-43D4-A158-5E2C6062BBA2}">
      <dgm:prSet/>
      <dgm:spPr/>
      <dgm:t>
        <a:bodyPr/>
        <a:lstStyle/>
        <a:p>
          <a:endParaRPr lang="en-US" noProof="0"/>
        </a:p>
      </dgm:t>
    </dgm:pt>
    <dgm:pt modelId="{46314B4E-5863-40B5-8CC7-E38FEB14C678}" type="sibTrans" cxnId="{B1FC5B83-774E-43D4-A158-5E2C6062BBA2}">
      <dgm:prSet/>
      <dgm:spPr/>
      <dgm:t>
        <a:bodyPr/>
        <a:lstStyle/>
        <a:p>
          <a:endParaRPr lang="en-US" noProof="0"/>
        </a:p>
      </dgm:t>
    </dgm:pt>
    <dgm:pt modelId="{EE4BDA08-7822-4F06-A310-768AD2D744E1}">
      <dgm:prSet custT="1"/>
      <dgm:spPr/>
      <dgm:t>
        <a:bodyPr/>
        <a:lstStyle/>
        <a:p>
          <a:r>
            <a:rPr lang="en-US" sz="1200" b="0" noProof="0" smtClean="0">
              <a:solidFill>
                <a:srgbClr val="336699"/>
              </a:solidFill>
            </a:rPr>
            <a:t>Sufficiently stable and robust over time</a:t>
          </a:r>
        </a:p>
      </dgm:t>
    </dgm:pt>
    <dgm:pt modelId="{39164CB6-841A-41BA-9477-3CE6FE8ECD57}" type="parTrans" cxnId="{416742FF-CF30-4D7A-8037-420E7E0C1743}">
      <dgm:prSet/>
      <dgm:spPr/>
      <dgm:t>
        <a:bodyPr/>
        <a:lstStyle/>
        <a:p>
          <a:endParaRPr lang="en-US" noProof="0"/>
        </a:p>
      </dgm:t>
    </dgm:pt>
    <dgm:pt modelId="{B43A13AD-E4DF-4155-A094-EA48E13543A9}" type="sibTrans" cxnId="{416742FF-CF30-4D7A-8037-420E7E0C1743}">
      <dgm:prSet/>
      <dgm:spPr/>
      <dgm:t>
        <a:bodyPr/>
        <a:lstStyle/>
        <a:p>
          <a:endParaRPr lang="en-US" noProof="0"/>
        </a:p>
      </dgm:t>
    </dgm:pt>
    <dgm:pt modelId="{D2611C4A-9858-4EF6-BE93-DA6BB6D09441}" type="pres">
      <dgm:prSet presAssocID="{ED884E75-3114-4387-B62A-197E0DE927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11B9D-106B-4B9C-800A-2A948D017134}" type="pres">
      <dgm:prSet presAssocID="{410BC49E-1D0C-4F73-AED3-EA9EC1AFCC34}" presName="linNode" presStyleCnt="0"/>
      <dgm:spPr/>
    </dgm:pt>
    <dgm:pt modelId="{3C2D4D45-8DA1-468C-B4F1-48AF8757B8EA}" type="pres">
      <dgm:prSet presAssocID="{410BC49E-1D0C-4F73-AED3-EA9EC1AFCC34}" presName="parentText" presStyleLbl="node1" presStyleIdx="0" presStyleCnt="3" custScaleX="85185" custScaleY="1256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794BD-D99F-482B-B470-6B6955590BCD}" type="pres">
      <dgm:prSet presAssocID="{410BC49E-1D0C-4F73-AED3-EA9EC1AFCC34}" presName="descendantText" presStyleLbl="alignAccFollowNode1" presStyleIdx="0" presStyleCnt="3" custScaleX="105662" custScaleY="1612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7B0A3A-915B-4049-8580-9A4B051BECA0}" type="pres">
      <dgm:prSet presAssocID="{3B5D497F-8A59-438C-9016-D7D19C3AEC40}" presName="sp" presStyleCnt="0"/>
      <dgm:spPr/>
    </dgm:pt>
    <dgm:pt modelId="{641DB2FD-C67F-459B-B61D-B94056251B30}" type="pres">
      <dgm:prSet presAssocID="{FE547F11-5E5B-4843-9580-27DAF258F04F}" presName="linNode" presStyleCnt="0"/>
      <dgm:spPr/>
    </dgm:pt>
    <dgm:pt modelId="{1A2F1E2C-A4D8-48BD-B0DC-94B20E3057E0}" type="pres">
      <dgm:prSet presAssocID="{FE547F11-5E5B-4843-9580-27DAF258F04F}" presName="parentText" presStyleLbl="node1" presStyleIdx="1" presStyleCnt="3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5FA923-3B45-4509-8290-1E7FB62D6FE2}" type="pres">
      <dgm:prSet presAssocID="{FE547F11-5E5B-4843-9580-27DAF258F04F}" presName="descendantText" presStyleLbl="alignAccFollowNode1" presStyleIdx="1" presStyleCnt="3" custScaleX="1056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2BEC8F-7383-48E1-BA27-38093EE703D9}" type="pres">
      <dgm:prSet presAssocID="{0C2C20C9-B41E-4C21-B219-7DCB52D630DB}" presName="sp" presStyleCnt="0"/>
      <dgm:spPr/>
    </dgm:pt>
    <dgm:pt modelId="{6D2B744F-46CD-4FEF-BC24-989FBD70AC9A}" type="pres">
      <dgm:prSet presAssocID="{224CAE1F-F1D3-46C6-8579-84C3E8A312AE}" presName="linNode" presStyleCnt="0"/>
      <dgm:spPr/>
    </dgm:pt>
    <dgm:pt modelId="{5B7ADCC1-C439-4282-B251-29343FA0EEB6}" type="pres">
      <dgm:prSet presAssocID="{224CAE1F-F1D3-46C6-8579-84C3E8A312AE}" presName="parentText" presStyleLbl="node1" presStyleIdx="2" presStyleCnt="3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F797FF-2D12-40FE-9884-CF1BA081545A}" type="pres">
      <dgm:prSet presAssocID="{224CAE1F-F1D3-46C6-8579-84C3E8A312AE}" presName="descendantText" presStyleLbl="alignAccFollowNode1" presStyleIdx="2" presStyleCnt="3" custScaleX="105662" custLinFactNeighborX="1449" custLinFactNeighborY="-39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7DE6F4-E75C-4F1C-A231-5413A09782CC}" srcId="{ED884E75-3114-4387-B62A-197E0DE9278D}" destId="{410BC49E-1D0C-4F73-AED3-EA9EC1AFCC34}" srcOrd="0" destOrd="0" parTransId="{4A1C2365-2158-45B9-B072-7B7DCD3B3066}" sibTransId="{3B5D497F-8A59-438C-9016-D7D19C3AEC40}"/>
    <dgm:cxn modelId="{B1FC5B83-774E-43D4-A158-5E2C6062BBA2}" srcId="{410BC49E-1D0C-4F73-AED3-EA9EC1AFCC34}" destId="{D4C8DFB4-E4F9-47D9-A07A-30FD0A5AB007}" srcOrd="5" destOrd="0" parTransId="{BFF9E4A5-8B63-4857-A860-8B45538A9ADA}" sibTransId="{46314B4E-5863-40B5-8CC7-E38FEB14C678}"/>
    <dgm:cxn modelId="{E64A5A29-1F1E-4C30-BFC1-2705790E1035}" srcId="{410BC49E-1D0C-4F73-AED3-EA9EC1AFCC34}" destId="{4CD3EFFD-D660-4914-9A70-27DEB85A712A}" srcOrd="0" destOrd="0" parTransId="{60DCD28D-A59F-4C94-9452-5D4F750EDEA4}" sibTransId="{4F72DDE0-E298-4CD8-B569-AE6261E3390D}"/>
    <dgm:cxn modelId="{A9899668-4F76-4DCA-AEF2-CEC3522418AE}" srcId="{410BC49E-1D0C-4F73-AED3-EA9EC1AFCC34}" destId="{1612F84C-8F81-4BC2-A24E-00AEF8603D35}" srcOrd="4" destOrd="0" parTransId="{A01AE348-9BF6-47C6-A466-BACC696C60D2}" sibTransId="{094D34FB-9FA3-4B90-8085-D85F38F4E9C3}"/>
    <dgm:cxn modelId="{0A333C0D-B285-4EE0-9298-498F2094A098}" type="presOf" srcId="{224CAE1F-F1D3-46C6-8579-84C3E8A312AE}" destId="{5B7ADCC1-C439-4282-B251-29343FA0EEB6}" srcOrd="0" destOrd="0" presId="urn:microsoft.com/office/officeart/2005/8/layout/vList5"/>
    <dgm:cxn modelId="{CF7AF95D-F2D8-409D-9DF0-F0B834C31F62}" srcId="{ED884E75-3114-4387-B62A-197E0DE9278D}" destId="{FE547F11-5E5B-4843-9580-27DAF258F04F}" srcOrd="1" destOrd="0" parTransId="{B388608F-1419-4334-930A-70CFA8D57009}" sibTransId="{0C2C20C9-B41E-4C21-B219-7DCB52D630DB}"/>
    <dgm:cxn modelId="{C10F8790-B57D-4DD9-9F27-81FDF045CBCF}" srcId="{410BC49E-1D0C-4F73-AED3-EA9EC1AFCC34}" destId="{6DE9DAE9-5BC6-4BA0-A60E-3E8A7EF9496F}" srcOrd="3" destOrd="0" parTransId="{DF8D6837-826C-4A97-A0A7-5AA0A3D4CEFC}" sibTransId="{8F3465D7-5153-4382-89F0-B4F690D1A538}"/>
    <dgm:cxn modelId="{27BEEB63-4247-4E9F-9C40-2108A437EE36}" type="presOf" srcId="{EE4BDA08-7822-4F06-A310-768AD2D744E1}" destId="{5AF794BD-D99F-482B-B470-6B6955590BCD}" srcOrd="0" destOrd="6" presId="urn:microsoft.com/office/officeart/2005/8/layout/vList5"/>
    <dgm:cxn modelId="{BAFBB208-B3FB-41E8-9D4A-2F723B9C5200}" srcId="{410BC49E-1D0C-4F73-AED3-EA9EC1AFCC34}" destId="{A3FBBCF0-2AE3-4AB8-B782-D7DBAFC0F088}" srcOrd="1" destOrd="0" parTransId="{D4E9C62A-2F60-4F57-9E3F-A334067BEE7A}" sibTransId="{3A0EF999-BA2D-4E74-8153-05559994A27B}"/>
    <dgm:cxn modelId="{64379004-D588-47EC-92E3-D9996BA88FAD}" srcId="{224CAE1F-F1D3-46C6-8579-84C3E8A312AE}" destId="{BD0558BB-75EA-429D-92D8-7EDA140412D5}" srcOrd="0" destOrd="0" parTransId="{39481377-D3D1-45B9-8105-70028E73B66C}" sibTransId="{342B5E69-8CC1-4BD6-BFD9-B4512D006331}"/>
    <dgm:cxn modelId="{0435B3F6-D7DE-426F-A8BE-29ECD0DAF12A}" type="presOf" srcId="{4CD3EFFD-D660-4914-9A70-27DEB85A712A}" destId="{5AF794BD-D99F-482B-B470-6B6955590BCD}" srcOrd="0" destOrd="0" presId="urn:microsoft.com/office/officeart/2005/8/layout/vList5"/>
    <dgm:cxn modelId="{6EB8DBDF-B846-4ED9-AE4A-753A9AF44874}" type="presOf" srcId="{FE547F11-5E5B-4843-9580-27DAF258F04F}" destId="{1A2F1E2C-A4D8-48BD-B0DC-94B20E3057E0}" srcOrd="0" destOrd="0" presId="urn:microsoft.com/office/officeart/2005/8/layout/vList5"/>
    <dgm:cxn modelId="{C375C2C4-837A-4BC7-BD72-5B33B052D094}" srcId="{224CAE1F-F1D3-46C6-8579-84C3E8A312AE}" destId="{28054105-5ACC-4F94-B208-B534FA9634D3}" srcOrd="1" destOrd="0" parTransId="{B179D049-CAFC-46DE-9A48-E500C81E6DD9}" sibTransId="{4A5EBB65-DF15-4637-89A9-DB1A5C420D55}"/>
    <dgm:cxn modelId="{76F790A5-BA00-4861-9213-CF1FF77B6D66}" srcId="{FE547F11-5E5B-4843-9580-27DAF258F04F}" destId="{894C5C38-6E1B-4384-8BFD-BE57BD06B125}" srcOrd="0" destOrd="0" parTransId="{E975800B-E54E-44B1-BA16-7C48F2AD577B}" sibTransId="{91930C1A-C276-4326-AA3C-570ED3259360}"/>
    <dgm:cxn modelId="{D23CC091-8860-44F7-9150-AA65D21283BE}" type="presOf" srcId="{1612F84C-8F81-4BC2-A24E-00AEF8603D35}" destId="{5AF794BD-D99F-482B-B470-6B6955590BCD}" srcOrd="0" destOrd="4" presId="urn:microsoft.com/office/officeart/2005/8/layout/vList5"/>
    <dgm:cxn modelId="{67E11F81-CBD1-4F49-B091-85DE3A5C0CA1}" type="presOf" srcId="{894C5C38-6E1B-4384-8BFD-BE57BD06B125}" destId="{665FA923-3B45-4509-8290-1E7FB62D6FE2}" srcOrd="0" destOrd="0" presId="urn:microsoft.com/office/officeart/2005/8/layout/vList5"/>
    <dgm:cxn modelId="{C2579632-C204-4A54-A913-E5BE7B1DCC0B}" type="presOf" srcId="{410BC49E-1D0C-4F73-AED3-EA9EC1AFCC34}" destId="{3C2D4D45-8DA1-468C-B4F1-48AF8757B8EA}" srcOrd="0" destOrd="0" presId="urn:microsoft.com/office/officeart/2005/8/layout/vList5"/>
    <dgm:cxn modelId="{289A2C71-A76A-4531-8E89-5F854F681ECE}" srcId="{410BC49E-1D0C-4F73-AED3-EA9EC1AFCC34}" destId="{B00F3A05-A05A-45B4-9596-DF3ACF3B4C44}" srcOrd="2" destOrd="0" parTransId="{713E25D0-DCA6-43AE-8E67-A64AA1D0DA81}" sibTransId="{99758EBB-6B36-49C1-8031-092EFFE27AF4}"/>
    <dgm:cxn modelId="{20086556-46D1-4FE2-B37A-8CBF96DFA504}" type="presOf" srcId="{BD0558BB-75EA-429D-92D8-7EDA140412D5}" destId="{7AF797FF-2D12-40FE-9884-CF1BA081545A}" srcOrd="0" destOrd="0" presId="urn:microsoft.com/office/officeart/2005/8/layout/vList5"/>
    <dgm:cxn modelId="{53C0AAE6-FEEB-4BBF-975C-ED2224105823}" type="presOf" srcId="{6DE9DAE9-5BC6-4BA0-A60E-3E8A7EF9496F}" destId="{5AF794BD-D99F-482B-B470-6B6955590BCD}" srcOrd="0" destOrd="3" presId="urn:microsoft.com/office/officeart/2005/8/layout/vList5"/>
    <dgm:cxn modelId="{B353404F-5BD4-4E16-9CE7-59EB190021F3}" type="presOf" srcId="{ED884E75-3114-4387-B62A-197E0DE9278D}" destId="{D2611C4A-9858-4EF6-BE93-DA6BB6D09441}" srcOrd="0" destOrd="0" presId="urn:microsoft.com/office/officeart/2005/8/layout/vList5"/>
    <dgm:cxn modelId="{6E92009D-21BE-4A9A-833A-A5B0F765E4C0}" type="presOf" srcId="{B00F3A05-A05A-45B4-9596-DF3ACF3B4C44}" destId="{5AF794BD-D99F-482B-B470-6B6955590BCD}" srcOrd="0" destOrd="2" presId="urn:microsoft.com/office/officeart/2005/8/layout/vList5"/>
    <dgm:cxn modelId="{416742FF-CF30-4D7A-8037-420E7E0C1743}" srcId="{410BC49E-1D0C-4F73-AED3-EA9EC1AFCC34}" destId="{EE4BDA08-7822-4F06-A310-768AD2D744E1}" srcOrd="6" destOrd="0" parTransId="{39164CB6-841A-41BA-9477-3CE6FE8ECD57}" sibTransId="{B43A13AD-E4DF-4155-A094-EA48E13543A9}"/>
    <dgm:cxn modelId="{E485FCA7-85B2-48BE-AD38-432CA26C5EE2}" srcId="{ED884E75-3114-4387-B62A-197E0DE9278D}" destId="{224CAE1F-F1D3-46C6-8579-84C3E8A312AE}" srcOrd="2" destOrd="0" parTransId="{C9B119A1-EF9A-48C4-B36A-31553DFFB19F}" sibTransId="{E5DC246F-53E8-4051-B8AF-719531942B32}"/>
    <dgm:cxn modelId="{A0F360DD-70C8-4D98-A519-7B356072ED0E}" type="presOf" srcId="{D4C8DFB4-E4F9-47D9-A07A-30FD0A5AB007}" destId="{5AF794BD-D99F-482B-B470-6B6955590BCD}" srcOrd="0" destOrd="5" presId="urn:microsoft.com/office/officeart/2005/8/layout/vList5"/>
    <dgm:cxn modelId="{1FD7EC4D-1D22-481F-943A-D990F694D8ED}" type="presOf" srcId="{28054105-5ACC-4F94-B208-B534FA9634D3}" destId="{7AF797FF-2D12-40FE-9884-CF1BA081545A}" srcOrd="0" destOrd="1" presId="urn:microsoft.com/office/officeart/2005/8/layout/vList5"/>
    <dgm:cxn modelId="{96C973AA-9872-4DE8-AFDE-C6FC0F5B4B91}" type="presOf" srcId="{A3FBBCF0-2AE3-4AB8-B782-D7DBAFC0F088}" destId="{5AF794BD-D99F-482B-B470-6B6955590BCD}" srcOrd="0" destOrd="1" presId="urn:microsoft.com/office/officeart/2005/8/layout/vList5"/>
    <dgm:cxn modelId="{F06BE08F-532E-4085-987E-4DACD81DAAAB}" type="presParOf" srcId="{D2611C4A-9858-4EF6-BE93-DA6BB6D09441}" destId="{ECA11B9D-106B-4B9C-800A-2A948D017134}" srcOrd="0" destOrd="0" presId="urn:microsoft.com/office/officeart/2005/8/layout/vList5"/>
    <dgm:cxn modelId="{D8791715-12E1-4FB6-9E0A-3C63ACAF809E}" type="presParOf" srcId="{ECA11B9D-106B-4B9C-800A-2A948D017134}" destId="{3C2D4D45-8DA1-468C-B4F1-48AF8757B8EA}" srcOrd="0" destOrd="0" presId="urn:microsoft.com/office/officeart/2005/8/layout/vList5"/>
    <dgm:cxn modelId="{3B3264D6-BF64-4627-83AD-13ACDBFCC74F}" type="presParOf" srcId="{ECA11B9D-106B-4B9C-800A-2A948D017134}" destId="{5AF794BD-D99F-482B-B470-6B6955590BCD}" srcOrd="1" destOrd="0" presId="urn:microsoft.com/office/officeart/2005/8/layout/vList5"/>
    <dgm:cxn modelId="{EE4AC40A-E675-45CC-8863-4D608007E0EB}" type="presParOf" srcId="{D2611C4A-9858-4EF6-BE93-DA6BB6D09441}" destId="{527B0A3A-915B-4049-8580-9A4B051BECA0}" srcOrd="1" destOrd="0" presId="urn:microsoft.com/office/officeart/2005/8/layout/vList5"/>
    <dgm:cxn modelId="{822CCC50-631E-4200-AE48-7EA400DB353D}" type="presParOf" srcId="{D2611C4A-9858-4EF6-BE93-DA6BB6D09441}" destId="{641DB2FD-C67F-459B-B61D-B94056251B30}" srcOrd="2" destOrd="0" presId="urn:microsoft.com/office/officeart/2005/8/layout/vList5"/>
    <dgm:cxn modelId="{B668B00E-58F3-4E1D-8B34-BEB3CE18729C}" type="presParOf" srcId="{641DB2FD-C67F-459B-B61D-B94056251B30}" destId="{1A2F1E2C-A4D8-48BD-B0DC-94B20E3057E0}" srcOrd="0" destOrd="0" presId="urn:microsoft.com/office/officeart/2005/8/layout/vList5"/>
    <dgm:cxn modelId="{420ABD43-F4FD-4DF0-9EBA-1303D14C0410}" type="presParOf" srcId="{641DB2FD-C67F-459B-B61D-B94056251B30}" destId="{665FA923-3B45-4509-8290-1E7FB62D6FE2}" srcOrd="1" destOrd="0" presId="urn:microsoft.com/office/officeart/2005/8/layout/vList5"/>
    <dgm:cxn modelId="{5D2EC427-770D-4504-B1D7-DB3D3EDAF3FF}" type="presParOf" srcId="{D2611C4A-9858-4EF6-BE93-DA6BB6D09441}" destId="{132BEC8F-7383-48E1-BA27-38093EE703D9}" srcOrd="3" destOrd="0" presId="urn:microsoft.com/office/officeart/2005/8/layout/vList5"/>
    <dgm:cxn modelId="{C1FACE4C-E5D4-4581-93D5-94FBB1AF7247}" type="presParOf" srcId="{D2611C4A-9858-4EF6-BE93-DA6BB6D09441}" destId="{6D2B744F-46CD-4FEF-BC24-989FBD70AC9A}" srcOrd="4" destOrd="0" presId="urn:microsoft.com/office/officeart/2005/8/layout/vList5"/>
    <dgm:cxn modelId="{D8482BA3-244B-4AB0-BCDA-40A33145021E}" type="presParOf" srcId="{6D2B744F-46CD-4FEF-BC24-989FBD70AC9A}" destId="{5B7ADCC1-C439-4282-B251-29343FA0EEB6}" srcOrd="0" destOrd="0" presId="urn:microsoft.com/office/officeart/2005/8/layout/vList5"/>
    <dgm:cxn modelId="{B0BCF17C-CC8F-4890-B040-8B1E2605FC51}" type="presParOf" srcId="{6D2B744F-46CD-4FEF-BC24-989FBD70AC9A}" destId="{7AF797FF-2D12-40FE-9884-CF1BA08154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A07F7F-E870-413F-9D68-732E33AADD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0CAD1E-FFE2-4831-B412-F8682C1CCA40}">
      <dgm:prSet phldrT="[Testo]" custT="1"/>
      <dgm:spPr/>
      <dgm:t>
        <a:bodyPr/>
        <a:lstStyle/>
        <a:p>
          <a:r>
            <a:rPr lang="it-IT" sz="1600" b="1" dirty="0" err="1" smtClean="0">
              <a:solidFill>
                <a:srgbClr val="336699"/>
              </a:solidFill>
            </a:rPr>
            <a:t>Complementary</a:t>
          </a:r>
          <a:r>
            <a:rPr lang="it-IT" sz="1600" b="1" dirty="0" smtClean="0">
              <a:solidFill>
                <a:srgbClr val="336699"/>
              </a:solidFill>
            </a:rPr>
            <a:t> </a:t>
          </a:r>
          <a:r>
            <a:rPr lang="it-IT" sz="1600" b="1" dirty="0" err="1" smtClean="0">
              <a:solidFill>
                <a:srgbClr val="336699"/>
              </a:solidFill>
            </a:rPr>
            <a:t>regional</a:t>
          </a:r>
          <a:r>
            <a:rPr lang="it-IT" sz="1600" b="1" dirty="0" smtClean="0">
              <a:solidFill>
                <a:srgbClr val="336699"/>
              </a:solidFill>
            </a:rPr>
            <a:t> </a:t>
          </a:r>
          <a:r>
            <a:rPr lang="it-IT" sz="1600" b="1" dirty="0" err="1" smtClean="0">
              <a:solidFill>
                <a:srgbClr val="336699"/>
              </a:solidFill>
            </a:rPr>
            <a:t>auctions</a:t>
          </a:r>
          <a:endParaRPr lang="it-IT" sz="1600" dirty="0"/>
        </a:p>
      </dgm:t>
    </dgm:pt>
    <dgm:pt modelId="{0BA624AA-D343-4EE2-BB09-E3C860D57B4B}" type="parTrans" cxnId="{CCA344D7-80C3-44CB-838A-9CE39724839C}">
      <dgm:prSet/>
      <dgm:spPr/>
      <dgm:t>
        <a:bodyPr/>
        <a:lstStyle/>
        <a:p>
          <a:endParaRPr lang="it-IT"/>
        </a:p>
      </dgm:t>
    </dgm:pt>
    <dgm:pt modelId="{B2D827FD-F543-42C8-A6FF-803388CC8682}" type="sibTrans" cxnId="{CCA344D7-80C3-44CB-838A-9CE39724839C}">
      <dgm:prSet/>
      <dgm:spPr/>
      <dgm:t>
        <a:bodyPr/>
        <a:lstStyle/>
        <a:p>
          <a:endParaRPr lang="it-IT"/>
        </a:p>
      </dgm:t>
    </dgm:pt>
    <dgm:pt modelId="{621CF0A6-557F-442E-A6B3-C7D07C94AE5F}">
      <dgm:prSet phldrT="[Testo]" custT="1"/>
      <dgm:spPr/>
      <dgm:t>
        <a:bodyPr/>
        <a:lstStyle/>
        <a:p>
          <a:r>
            <a:rPr lang="en-GB" sz="1200" dirty="0" smtClean="0">
              <a:solidFill>
                <a:srgbClr val="336699"/>
              </a:solidFill>
            </a:rPr>
            <a:t>Some prerequisites and conditions have to be fulfilled to ensure full compatibility with the wider EU solution </a:t>
          </a:r>
          <a:endParaRPr lang="it-IT" sz="1200" dirty="0"/>
        </a:p>
      </dgm:t>
    </dgm:pt>
    <dgm:pt modelId="{420B60C4-2058-40F0-A466-7BBFA97D401A}" type="parTrans" cxnId="{C0379F9C-D3B4-4532-B4AE-068633EBAE18}">
      <dgm:prSet/>
      <dgm:spPr/>
      <dgm:t>
        <a:bodyPr/>
        <a:lstStyle/>
        <a:p>
          <a:endParaRPr lang="it-IT"/>
        </a:p>
      </dgm:t>
    </dgm:pt>
    <dgm:pt modelId="{72AD30A7-F074-4959-A449-2CE294D677B6}" type="sibTrans" cxnId="{C0379F9C-D3B4-4532-B4AE-068633EBAE18}">
      <dgm:prSet/>
      <dgm:spPr/>
      <dgm:t>
        <a:bodyPr/>
        <a:lstStyle/>
        <a:p>
          <a:endParaRPr lang="it-IT"/>
        </a:p>
      </dgm:t>
    </dgm:pt>
    <dgm:pt modelId="{31B835A5-B9B1-40C2-B1FE-DF95A0C58EAF}">
      <dgm:prSet phldrT="[Testo]" custT="1"/>
      <dgm:spPr/>
      <dgm:t>
        <a:bodyPr/>
        <a:lstStyle/>
        <a:p>
          <a:r>
            <a:rPr lang="en-GB" sz="1600" b="1" dirty="0" smtClean="0">
              <a:solidFill>
                <a:srgbClr val="336699"/>
              </a:solidFill>
            </a:rPr>
            <a:t>Explicit access to intraday capacity</a:t>
          </a:r>
          <a:endParaRPr lang="it-IT" sz="1600" dirty="0"/>
        </a:p>
      </dgm:t>
    </dgm:pt>
    <dgm:pt modelId="{34E3EF08-CCFF-46F9-9F82-5EB36660BA50}" type="parTrans" cxnId="{52259D9B-D61B-461F-B3C5-1F09E04582DC}">
      <dgm:prSet/>
      <dgm:spPr/>
      <dgm:t>
        <a:bodyPr/>
        <a:lstStyle/>
        <a:p>
          <a:endParaRPr lang="it-IT"/>
        </a:p>
      </dgm:t>
    </dgm:pt>
    <dgm:pt modelId="{1DFBC8FB-F043-41EB-9F79-A87D5D97B9F1}" type="sibTrans" cxnId="{52259D9B-D61B-461F-B3C5-1F09E04582DC}">
      <dgm:prSet/>
      <dgm:spPr/>
      <dgm:t>
        <a:bodyPr/>
        <a:lstStyle/>
        <a:p>
          <a:endParaRPr lang="it-IT"/>
        </a:p>
      </dgm:t>
    </dgm:pt>
    <dgm:pt modelId="{1FFB1EDC-3E2E-4B49-BC74-4843EDF94051}">
      <dgm:prSet phldrT="[Testo]" custT="1"/>
      <dgm:spPr/>
      <dgm:t>
        <a:bodyPr/>
        <a:lstStyle/>
        <a:p>
          <a:r>
            <a:rPr lang="en-GB" sz="1200" dirty="0" smtClean="0">
              <a:solidFill>
                <a:srgbClr val="336699"/>
              </a:solidFill>
            </a:rPr>
            <a:t>Possibility to trade cross-border intraday electricity on OTC markets, until sophisticated products will be tradable via the continuous implicit trading platform. the removal of the explicit access will have to be preceded by a consultation of market stakeholders, however The deadline of 2016 is prescribed by CACM FWGL</a:t>
          </a:r>
          <a:endParaRPr lang="it-IT" sz="1200" dirty="0"/>
        </a:p>
      </dgm:t>
    </dgm:pt>
    <dgm:pt modelId="{DD07757F-500E-4ADD-99CF-17C6609AF4E2}" type="parTrans" cxnId="{5A55A798-7ACF-4907-93F1-6C3EDFA570E0}">
      <dgm:prSet/>
      <dgm:spPr/>
      <dgm:t>
        <a:bodyPr/>
        <a:lstStyle/>
        <a:p>
          <a:endParaRPr lang="it-IT"/>
        </a:p>
      </dgm:t>
    </dgm:pt>
    <dgm:pt modelId="{A76C4876-646C-41FF-B873-691833589EE7}" type="sibTrans" cxnId="{5A55A798-7ACF-4907-93F1-6C3EDFA570E0}">
      <dgm:prSet/>
      <dgm:spPr/>
      <dgm:t>
        <a:bodyPr/>
        <a:lstStyle/>
        <a:p>
          <a:endParaRPr lang="it-IT"/>
        </a:p>
      </dgm:t>
    </dgm:pt>
    <dgm:pt modelId="{0881EC53-475B-4B50-AC57-29761F96D184}">
      <dgm:prSet phldrT="[Testo]" custT="1"/>
      <dgm:spPr/>
      <dgm:t>
        <a:bodyPr/>
        <a:lstStyle/>
        <a:p>
          <a:r>
            <a:rPr lang="en-GB" sz="1600" b="1" dirty="0" smtClean="0">
              <a:solidFill>
                <a:srgbClr val="336699"/>
              </a:solidFill>
            </a:rPr>
            <a:t>Pricing of capacity</a:t>
          </a:r>
          <a:endParaRPr lang="it-IT" sz="1600" dirty="0"/>
        </a:p>
      </dgm:t>
    </dgm:pt>
    <dgm:pt modelId="{06D27C2C-43F7-442B-B892-4540C52DE4CB}" type="parTrans" cxnId="{8CE0A1F3-F3CB-40C9-8EC3-1A9C7B41A2DC}">
      <dgm:prSet/>
      <dgm:spPr/>
      <dgm:t>
        <a:bodyPr/>
        <a:lstStyle/>
        <a:p>
          <a:endParaRPr lang="it-IT"/>
        </a:p>
      </dgm:t>
    </dgm:pt>
    <dgm:pt modelId="{C387664F-6AA6-4C66-A12B-DEEB02FCDB2B}" type="sibTrans" cxnId="{8CE0A1F3-F3CB-40C9-8EC3-1A9C7B41A2DC}">
      <dgm:prSet/>
      <dgm:spPr/>
      <dgm:t>
        <a:bodyPr/>
        <a:lstStyle/>
        <a:p>
          <a:endParaRPr lang="it-IT"/>
        </a:p>
      </dgm:t>
    </dgm:pt>
    <dgm:pt modelId="{C148C3CD-DAA5-474C-8E7B-A0BB91877790}">
      <dgm:prSet phldrT="[Testo]" custT="1"/>
      <dgm:spPr/>
      <dgm:t>
        <a:bodyPr/>
        <a:lstStyle/>
        <a:p>
          <a:r>
            <a:rPr lang="en-GB" sz="1200" dirty="0" smtClean="0">
              <a:solidFill>
                <a:srgbClr val="336699"/>
              </a:solidFill>
            </a:rPr>
            <a:t>Two main cases have been so far identified where capacity may be priced: at gate opening when orders are already accumulated in the SOB before capacity is made available, and when orders have accumulated in the SOB due to the absence of cross-</a:t>
          </a:r>
          <a:r>
            <a:rPr lang="en-GB" sz="1200" dirty="0" err="1" smtClean="0">
              <a:solidFill>
                <a:srgbClr val="336699"/>
              </a:solidFill>
            </a:rPr>
            <a:t>zonal</a:t>
          </a:r>
          <a:r>
            <a:rPr lang="en-GB" sz="1200" dirty="0" smtClean="0">
              <a:solidFill>
                <a:srgbClr val="336699"/>
              </a:solidFill>
            </a:rPr>
            <a:t> capacity and new capacity is made available. We have refrained from proposing a concrete methodology in the network code, since on the one hand it is actually premature to precisely consent to one methodology and on the other hand a precise definition in the code may hamper further developments.</a:t>
          </a:r>
          <a:endParaRPr lang="it-IT" sz="1200" dirty="0"/>
        </a:p>
      </dgm:t>
    </dgm:pt>
    <dgm:pt modelId="{1BE8AE6B-5B29-4943-B990-8879761CE775}" type="parTrans" cxnId="{A76B0993-B988-4CF7-80BB-E2BB5D52DBCE}">
      <dgm:prSet/>
      <dgm:spPr/>
      <dgm:t>
        <a:bodyPr/>
        <a:lstStyle/>
        <a:p>
          <a:endParaRPr lang="it-IT"/>
        </a:p>
      </dgm:t>
    </dgm:pt>
    <dgm:pt modelId="{9ACE006C-6A51-4F0F-A8A1-74BF438E91EF}" type="sibTrans" cxnId="{A76B0993-B988-4CF7-80BB-E2BB5D52DBCE}">
      <dgm:prSet/>
      <dgm:spPr/>
      <dgm:t>
        <a:bodyPr/>
        <a:lstStyle/>
        <a:p>
          <a:endParaRPr lang="it-IT"/>
        </a:p>
      </dgm:t>
    </dgm:pt>
    <dgm:pt modelId="{FB91334E-DEB4-45A4-88AF-795F8D4EF4C7}" type="pres">
      <dgm:prSet presAssocID="{8EA07F7F-E870-413F-9D68-732E33AADD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3EBD24-B720-4BE8-995E-1959EC4DC5E3}" type="pres">
      <dgm:prSet presAssocID="{A50CAD1E-FFE2-4831-B412-F8682C1CCA40}" presName="linNode" presStyleCnt="0"/>
      <dgm:spPr/>
    </dgm:pt>
    <dgm:pt modelId="{68669621-733A-4512-86E0-CEA9252926D9}" type="pres">
      <dgm:prSet presAssocID="{A50CAD1E-FFE2-4831-B412-F8682C1CCA4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6099A6-4134-4D92-ADDC-0E1D9C936190}" type="pres">
      <dgm:prSet presAssocID="{A50CAD1E-FFE2-4831-B412-F8682C1CCA4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7E43DB-D754-468A-AA63-5114E72FE7D0}" type="pres">
      <dgm:prSet presAssocID="{B2D827FD-F543-42C8-A6FF-803388CC8682}" presName="sp" presStyleCnt="0"/>
      <dgm:spPr/>
    </dgm:pt>
    <dgm:pt modelId="{B8FE7264-E52D-4D57-92BA-0B30AF1F6B67}" type="pres">
      <dgm:prSet presAssocID="{31B835A5-B9B1-40C2-B1FE-DF95A0C58EAF}" presName="linNode" presStyleCnt="0"/>
      <dgm:spPr/>
    </dgm:pt>
    <dgm:pt modelId="{93B7D7E5-FD09-4698-8944-750CC9B6696E}" type="pres">
      <dgm:prSet presAssocID="{31B835A5-B9B1-40C2-B1FE-DF95A0C58E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B54495-B21E-486F-B603-05C4F5D86A39}" type="pres">
      <dgm:prSet presAssocID="{31B835A5-B9B1-40C2-B1FE-DF95A0C58E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86AB95-545C-44EB-BEA8-4E388B1802D2}" type="pres">
      <dgm:prSet presAssocID="{1DFBC8FB-F043-41EB-9F79-A87D5D97B9F1}" presName="sp" presStyleCnt="0"/>
      <dgm:spPr/>
    </dgm:pt>
    <dgm:pt modelId="{364F0B85-76AD-4330-ABFD-9E15A547F2B0}" type="pres">
      <dgm:prSet presAssocID="{0881EC53-475B-4B50-AC57-29761F96D184}" presName="linNode" presStyleCnt="0"/>
      <dgm:spPr/>
    </dgm:pt>
    <dgm:pt modelId="{80B53D6D-8C42-4C5C-83A0-0CFD377BA397}" type="pres">
      <dgm:prSet presAssocID="{0881EC53-475B-4B50-AC57-29761F96D1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F84B06-E4DA-42CB-8C6A-2B4288EC6F3C}" type="pres">
      <dgm:prSet presAssocID="{0881EC53-475B-4B50-AC57-29761F96D184}" presName="descendantText" presStyleLbl="alignAccFollowNode1" presStyleIdx="2" presStyleCnt="3" custScaleY="1252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63DC7BE-1DC3-4A6E-9501-FE3776EE51B2}" type="presOf" srcId="{31B835A5-B9B1-40C2-B1FE-DF95A0C58EAF}" destId="{93B7D7E5-FD09-4698-8944-750CC9B6696E}" srcOrd="0" destOrd="0" presId="urn:microsoft.com/office/officeart/2005/8/layout/vList5"/>
    <dgm:cxn modelId="{90EF0CB6-5EE5-44BD-962F-DE38ED3EBF43}" type="presOf" srcId="{C148C3CD-DAA5-474C-8E7B-A0BB91877790}" destId="{72F84B06-E4DA-42CB-8C6A-2B4288EC6F3C}" srcOrd="0" destOrd="0" presId="urn:microsoft.com/office/officeart/2005/8/layout/vList5"/>
    <dgm:cxn modelId="{B122797A-CFC6-4611-920F-CA3E6E215607}" type="presOf" srcId="{621CF0A6-557F-442E-A6B3-C7D07C94AE5F}" destId="{DD6099A6-4134-4D92-ADDC-0E1D9C936190}" srcOrd="0" destOrd="0" presId="urn:microsoft.com/office/officeart/2005/8/layout/vList5"/>
    <dgm:cxn modelId="{5A55A798-7ACF-4907-93F1-6C3EDFA570E0}" srcId="{31B835A5-B9B1-40C2-B1FE-DF95A0C58EAF}" destId="{1FFB1EDC-3E2E-4B49-BC74-4843EDF94051}" srcOrd="0" destOrd="0" parTransId="{DD07757F-500E-4ADD-99CF-17C6609AF4E2}" sibTransId="{A76C4876-646C-41FF-B873-691833589EE7}"/>
    <dgm:cxn modelId="{4A2D6E24-D624-454C-8175-8D84CFDB74B3}" type="presOf" srcId="{8EA07F7F-E870-413F-9D68-732E33AADD89}" destId="{FB91334E-DEB4-45A4-88AF-795F8D4EF4C7}" srcOrd="0" destOrd="0" presId="urn:microsoft.com/office/officeart/2005/8/layout/vList5"/>
    <dgm:cxn modelId="{C0379F9C-D3B4-4532-B4AE-068633EBAE18}" srcId="{A50CAD1E-FFE2-4831-B412-F8682C1CCA40}" destId="{621CF0A6-557F-442E-A6B3-C7D07C94AE5F}" srcOrd="0" destOrd="0" parTransId="{420B60C4-2058-40F0-A466-7BBFA97D401A}" sibTransId="{72AD30A7-F074-4959-A449-2CE294D677B6}"/>
    <dgm:cxn modelId="{65B561AA-70E1-4493-B791-BCEDD4E53829}" type="presOf" srcId="{A50CAD1E-FFE2-4831-B412-F8682C1CCA40}" destId="{68669621-733A-4512-86E0-CEA9252926D9}" srcOrd="0" destOrd="0" presId="urn:microsoft.com/office/officeart/2005/8/layout/vList5"/>
    <dgm:cxn modelId="{CCA344D7-80C3-44CB-838A-9CE39724839C}" srcId="{8EA07F7F-E870-413F-9D68-732E33AADD89}" destId="{A50CAD1E-FFE2-4831-B412-F8682C1CCA40}" srcOrd="0" destOrd="0" parTransId="{0BA624AA-D343-4EE2-BB09-E3C860D57B4B}" sibTransId="{B2D827FD-F543-42C8-A6FF-803388CC8682}"/>
    <dgm:cxn modelId="{A76B0993-B988-4CF7-80BB-E2BB5D52DBCE}" srcId="{0881EC53-475B-4B50-AC57-29761F96D184}" destId="{C148C3CD-DAA5-474C-8E7B-A0BB91877790}" srcOrd="0" destOrd="0" parTransId="{1BE8AE6B-5B29-4943-B990-8879761CE775}" sibTransId="{9ACE006C-6A51-4F0F-A8A1-74BF438E91EF}"/>
    <dgm:cxn modelId="{ADA9D636-48A0-4D3C-844D-73AED993E5B1}" type="presOf" srcId="{0881EC53-475B-4B50-AC57-29761F96D184}" destId="{80B53D6D-8C42-4C5C-83A0-0CFD377BA397}" srcOrd="0" destOrd="0" presId="urn:microsoft.com/office/officeart/2005/8/layout/vList5"/>
    <dgm:cxn modelId="{8CE0A1F3-F3CB-40C9-8EC3-1A9C7B41A2DC}" srcId="{8EA07F7F-E870-413F-9D68-732E33AADD89}" destId="{0881EC53-475B-4B50-AC57-29761F96D184}" srcOrd="2" destOrd="0" parTransId="{06D27C2C-43F7-442B-B892-4540C52DE4CB}" sibTransId="{C387664F-6AA6-4C66-A12B-DEEB02FCDB2B}"/>
    <dgm:cxn modelId="{71D405EF-5ED4-40ED-B3BA-7C58B699F908}" type="presOf" srcId="{1FFB1EDC-3E2E-4B49-BC74-4843EDF94051}" destId="{E8B54495-B21E-486F-B603-05C4F5D86A39}" srcOrd="0" destOrd="0" presId="urn:microsoft.com/office/officeart/2005/8/layout/vList5"/>
    <dgm:cxn modelId="{52259D9B-D61B-461F-B3C5-1F09E04582DC}" srcId="{8EA07F7F-E870-413F-9D68-732E33AADD89}" destId="{31B835A5-B9B1-40C2-B1FE-DF95A0C58EAF}" srcOrd="1" destOrd="0" parTransId="{34E3EF08-CCFF-46F9-9F82-5EB36660BA50}" sibTransId="{1DFBC8FB-F043-41EB-9F79-A87D5D97B9F1}"/>
    <dgm:cxn modelId="{9C3D7EA0-1F86-48E7-BD53-C8EEFFA0F3E6}" type="presParOf" srcId="{FB91334E-DEB4-45A4-88AF-795F8D4EF4C7}" destId="{683EBD24-B720-4BE8-995E-1959EC4DC5E3}" srcOrd="0" destOrd="0" presId="urn:microsoft.com/office/officeart/2005/8/layout/vList5"/>
    <dgm:cxn modelId="{FF46DF53-957A-479F-AAE6-04058B125DDB}" type="presParOf" srcId="{683EBD24-B720-4BE8-995E-1959EC4DC5E3}" destId="{68669621-733A-4512-86E0-CEA9252926D9}" srcOrd="0" destOrd="0" presId="urn:microsoft.com/office/officeart/2005/8/layout/vList5"/>
    <dgm:cxn modelId="{F17D9293-6572-4C89-8E46-8B58D37567AD}" type="presParOf" srcId="{683EBD24-B720-4BE8-995E-1959EC4DC5E3}" destId="{DD6099A6-4134-4D92-ADDC-0E1D9C936190}" srcOrd="1" destOrd="0" presId="urn:microsoft.com/office/officeart/2005/8/layout/vList5"/>
    <dgm:cxn modelId="{F8CBD432-B63F-4443-9074-639748ABA739}" type="presParOf" srcId="{FB91334E-DEB4-45A4-88AF-795F8D4EF4C7}" destId="{577E43DB-D754-468A-AA63-5114E72FE7D0}" srcOrd="1" destOrd="0" presId="urn:microsoft.com/office/officeart/2005/8/layout/vList5"/>
    <dgm:cxn modelId="{B78ACDA7-071E-4582-B316-3C5B93C5EBFA}" type="presParOf" srcId="{FB91334E-DEB4-45A4-88AF-795F8D4EF4C7}" destId="{B8FE7264-E52D-4D57-92BA-0B30AF1F6B67}" srcOrd="2" destOrd="0" presId="urn:microsoft.com/office/officeart/2005/8/layout/vList5"/>
    <dgm:cxn modelId="{3B67B4D7-3915-4FE1-9183-278432FE0B30}" type="presParOf" srcId="{B8FE7264-E52D-4D57-92BA-0B30AF1F6B67}" destId="{93B7D7E5-FD09-4698-8944-750CC9B6696E}" srcOrd="0" destOrd="0" presId="urn:microsoft.com/office/officeart/2005/8/layout/vList5"/>
    <dgm:cxn modelId="{398A99EB-9FE4-4EAD-8EF4-B225459DB7BD}" type="presParOf" srcId="{B8FE7264-E52D-4D57-92BA-0B30AF1F6B67}" destId="{E8B54495-B21E-486F-B603-05C4F5D86A39}" srcOrd="1" destOrd="0" presId="urn:microsoft.com/office/officeart/2005/8/layout/vList5"/>
    <dgm:cxn modelId="{C0CA6637-9219-4D29-8691-52786C31E3BE}" type="presParOf" srcId="{FB91334E-DEB4-45A4-88AF-795F8D4EF4C7}" destId="{E786AB95-545C-44EB-BEA8-4E388B1802D2}" srcOrd="3" destOrd="0" presId="urn:microsoft.com/office/officeart/2005/8/layout/vList5"/>
    <dgm:cxn modelId="{27BB9F2D-2ABE-4953-82D6-6CB485D3F925}" type="presParOf" srcId="{FB91334E-DEB4-45A4-88AF-795F8D4EF4C7}" destId="{364F0B85-76AD-4330-ABFD-9E15A547F2B0}" srcOrd="4" destOrd="0" presId="urn:microsoft.com/office/officeart/2005/8/layout/vList5"/>
    <dgm:cxn modelId="{0F2FF429-34A7-4EDF-8943-28F5FFCC9AE6}" type="presParOf" srcId="{364F0B85-76AD-4330-ABFD-9E15A547F2B0}" destId="{80B53D6D-8C42-4C5C-83A0-0CFD377BA397}" srcOrd="0" destOrd="0" presId="urn:microsoft.com/office/officeart/2005/8/layout/vList5"/>
    <dgm:cxn modelId="{89AEF440-0E03-479C-8949-1A79D25465AC}" type="presParOf" srcId="{364F0B85-76AD-4330-ABFD-9E15A547F2B0}" destId="{72F84B06-E4DA-42CB-8C6A-2B4288EC6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4F412-8290-4AF1-B1C1-22764010D02F}" type="doc">
      <dgm:prSet loTypeId="urn:microsoft.com/office/officeart/2005/8/layout/gear1" loCatId="relationship" qsTypeId="urn:microsoft.com/office/officeart/2005/8/quickstyle/simple4" qsCatId="simple" csTypeId="urn:microsoft.com/office/officeart/2005/8/colors/accent1_5" csCatId="accent1" phldr="1"/>
      <dgm:spPr/>
    </dgm:pt>
    <dgm:pt modelId="{573BE20E-ACE1-4354-BB82-241A205DE0A0}">
      <dgm:prSet phldrT="[Text]"/>
      <dgm:spPr/>
      <dgm:t>
        <a:bodyPr/>
        <a:lstStyle/>
        <a:p>
          <a:r>
            <a:rPr lang="en-US" dirty="0" smtClean="0"/>
            <a:t>A non technical explanation of decisions</a:t>
          </a:r>
          <a:endParaRPr lang="en-US" dirty="0"/>
        </a:p>
      </dgm:t>
    </dgm:pt>
    <dgm:pt modelId="{C9B1D9BF-3435-442A-9F04-8DAB277ED012}" type="parTrans" cxnId="{F4015AB1-B94C-432E-B3CB-5B2D90E365CE}">
      <dgm:prSet/>
      <dgm:spPr/>
      <dgm:t>
        <a:bodyPr/>
        <a:lstStyle/>
        <a:p>
          <a:endParaRPr lang="en-US"/>
        </a:p>
      </dgm:t>
    </dgm:pt>
    <dgm:pt modelId="{AB524AF4-3EC2-4210-9E7B-D8380342CBCF}" type="sibTrans" cxnId="{F4015AB1-B94C-432E-B3CB-5B2D90E365CE}">
      <dgm:prSet/>
      <dgm:spPr/>
      <dgm:t>
        <a:bodyPr/>
        <a:lstStyle/>
        <a:p>
          <a:endParaRPr lang="en-US"/>
        </a:p>
      </dgm:t>
    </dgm:pt>
    <dgm:pt modelId="{B5A336C4-ACF1-459C-9CC5-5519E6CA1C27}">
      <dgm:prSet phldrT="[Text]"/>
      <dgm:spPr/>
      <dgm:t>
        <a:bodyPr/>
        <a:lstStyle/>
        <a:p>
          <a:r>
            <a:rPr lang="en-US" dirty="0" smtClean="0"/>
            <a:t>Frequently asked questions</a:t>
          </a:r>
          <a:endParaRPr lang="en-US" dirty="0"/>
        </a:p>
      </dgm:t>
    </dgm:pt>
    <dgm:pt modelId="{189F7851-AA15-4BD1-AC0D-EDE7EFB7C6D1}" type="parTrans" cxnId="{0681A26C-9465-4C8F-8966-BDD2D0C4265A}">
      <dgm:prSet/>
      <dgm:spPr/>
      <dgm:t>
        <a:bodyPr/>
        <a:lstStyle/>
        <a:p>
          <a:endParaRPr lang="en-US"/>
        </a:p>
      </dgm:t>
    </dgm:pt>
    <dgm:pt modelId="{20B4F878-1BC3-49B5-8A5C-8E2E6CB5EA19}" type="sibTrans" cxnId="{0681A26C-9465-4C8F-8966-BDD2D0C4265A}">
      <dgm:prSet/>
      <dgm:spPr/>
      <dgm:t>
        <a:bodyPr/>
        <a:lstStyle/>
        <a:p>
          <a:endParaRPr lang="en-US"/>
        </a:p>
      </dgm:t>
    </dgm:pt>
    <dgm:pt modelId="{4DBB9A1D-791E-4AEB-BFAB-59FF6B8B11DE}">
      <dgm:prSet phldrT="[Text]"/>
      <dgm:spPr/>
      <dgm:t>
        <a:bodyPr/>
        <a:lstStyle/>
        <a:p>
          <a:r>
            <a:rPr lang="en-US" dirty="0" smtClean="0"/>
            <a:t>An assessment against the FWGL</a:t>
          </a:r>
          <a:endParaRPr lang="en-US" dirty="0"/>
        </a:p>
      </dgm:t>
    </dgm:pt>
    <dgm:pt modelId="{AE343ABC-314D-4FED-8ABA-E3D6E718015A}" type="parTrans" cxnId="{EBE92C23-E951-4836-8EFA-1C4784F4C788}">
      <dgm:prSet/>
      <dgm:spPr/>
      <dgm:t>
        <a:bodyPr/>
        <a:lstStyle/>
        <a:p>
          <a:endParaRPr lang="en-US"/>
        </a:p>
      </dgm:t>
    </dgm:pt>
    <dgm:pt modelId="{F80B6C7C-AB0B-46BB-B36A-B07A5A87D1A0}" type="sibTrans" cxnId="{EBE92C23-E951-4836-8EFA-1C4784F4C788}">
      <dgm:prSet/>
      <dgm:spPr/>
      <dgm:t>
        <a:bodyPr/>
        <a:lstStyle/>
        <a:p>
          <a:endParaRPr lang="en-US"/>
        </a:p>
      </dgm:t>
    </dgm:pt>
    <dgm:pt modelId="{4E991B38-9EE6-4B6E-9445-5DC4AF93B268}" type="pres">
      <dgm:prSet presAssocID="{3014F412-8290-4AF1-B1C1-22764010D0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235CD72-B1E6-46FA-8B47-FEC40AAE71A6}" type="pres">
      <dgm:prSet presAssocID="{573BE20E-ACE1-4354-BB82-241A205DE0A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206A2-141F-4B7F-BFC7-CFF9DE48D497}" type="pres">
      <dgm:prSet presAssocID="{573BE20E-ACE1-4354-BB82-241A205DE0A0}" presName="gear1srcNode" presStyleLbl="node1" presStyleIdx="0" presStyleCnt="3"/>
      <dgm:spPr/>
      <dgm:t>
        <a:bodyPr/>
        <a:lstStyle/>
        <a:p>
          <a:endParaRPr lang="en-US"/>
        </a:p>
      </dgm:t>
    </dgm:pt>
    <dgm:pt modelId="{57ABB0F5-0799-4577-A52D-26EA8002533C}" type="pres">
      <dgm:prSet presAssocID="{573BE20E-ACE1-4354-BB82-241A205DE0A0}" presName="gear1dstNode" presStyleLbl="node1" presStyleIdx="0" presStyleCnt="3"/>
      <dgm:spPr/>
      <dgm:t>
        <a:bodyPr/>
        <a:lstStyle/>
        <a:p>
          <a:endParaRPr lang="en-US"/>
        </a:p>
      </dgm:t>
    </dgm:pt>
    <dgm:pt modelId="{0CCDD2CE-F299-4C01-8B7D-B4525C99BC50}" type="pres">
      <dgm:prSet presAssocID="{B5A336C4-ACF1-459C-9CC5-5519E6CA1C2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1E101-9097-4863-906C-244914AF9B55}" type="pres">
      <dgm:prSet presAssocID="{B5A336C4-ACF1-459C-9CC5-5519E6CA1C27}" presName="gear2srcNode" presStyleLbl="node1" presStyleIdx="1" presStyleCnt="3"/>
      <dgm:spPr/>
      <dgm:t>
        <a:bodyPr/>
        <a:lstStyle/>
        <a:p>
          <a:endParaRPr lang="en-US"/>
        </a:p>
      </dgm:t>
    </dgm:pt>
    <dgm:pt modelId="{3EA8DA9E-A30D-4B03-8326-E5FBA9D86719}" type="pres">
      <dgm:prSet presAssocID="{B5A336C4-ACF1-459C-9CC5-5519E6CA1C27}" presName="gear2dstNode" presStyleLbl="node1" presStyleIdx="1" presStyleCnt="3"/>
      <dgm:spPr/>
      <dgm:t>
        <a:bodyPr/>
        <a:lstStyle/>
        <a:p>
          <a:endParaRPr lang="en-US"/>
        </a:p>
      </dgm:t>
    </dgm:pt>
    <dgm:pt modelId="{F99A5FA3-436A-4193-BBD5-662B144F5A19}" type="pres">
      <dgm:prSet presAssocID="{4DBB9A1D-791E-4AEB-BFAB-59FF6B8B11DE}" presName="gear3" presStyleLbl="node1" presStyleIdx="2" presStyleCnt="3"/>
      <dgm:spPr/>
      <dgm:t>
        <a:bodyPr/>
        <a:lstStyle/>
        <a:p>
          <a:endParaRPr lang="en-US"/>
        </a:p>
      </dgm:t>
    </dgm:pt>
    <dgm:pt modelId="{0074B93D-61D1-4F64-BD96-F1CD2BA547D9}" type="pres">
      <dgm:prSet presAssocID="{4DBB9A1D-791E-4AEB-BFAB-59FF6B8B11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818D-47C1-459A-BFFA-A77F0134797F}" type="pres">
      <dgm:prSet presAssocID="{4DBB9A1D-791E-4AEB-BFAB-59FF6B8B11DE}" presName="gear3srcNode" presStyleLbl="node1" presStyleIdx="2" presStyleCnt="3"/>
      <dgm:spPr/>
      <dgm:t>
        <a:bodyPr/>
        <a:lstStyle/>
        <a:p>
          <a:endParaRPr lang="en-US"/>
        </a:p>
      </dgm:t>
    </dgm:pt>
    <dgm:pt modelId="{759D98C2-9E12-4484-A936-F47D2CBD18A9}" type="pres">
      <dgm:prSet presAssocID="{4DBB9A1D-791E-4AEB-BFAB-59FF6B8B11DE}" presName="gear3dstNode" presStyleLbl="node1" presStyleIdx="2" presStyleCnt="3"/>
      <dgm:spPr/>
      <dgm:t>
        <a:bodyPr/>
        <a:lstStyle/>
        <a:p>
          <a:endParaRPr lang="en-US"/>
        </a:p>
      </dgm:t>
    </dgm:pt>
    <dgm:pt modelId="{5310F854-FBA9-4999-8A73-5EE411B197DA}" type="pres">
      <dgm:prSet presAssocID="{AB524AF4-3EC2-4210-9E7B-D8380342CBC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67A6709-57FB-4B01-BECC-14E84EC5D4E4}" type="pres">
      <dgm:prSet presAssocID="{20B4F878-1BC3-49B5-8A5C-8E2E6CB5EA1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286C0F9-18EB-4231-9727-6EF9C85566C0}" type="pres">
      <dgm:prSet presAssocID="{F80B6C7C-AB0B-46BB-B36A-B07A5A87D1A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402F37-3318-4757-9F90-55C86B055B7A}" type="presOf" srcId="{B5A336C4-ACF1-459C-9CC5-5519E6CA1C27}" destId="{0CCDD2CE-F299-4C01-8B7D-B4525C99BC50}" srcOrd="0" destOrd="0" presId="urn:microsoft.com/office/officeart/2005/8/layout/gear1"/>
    <dgm:cxn modelId="{56E56E81-24F8-4B50-9E3C-36D56025DC11}" type="presOf" srcId="{4DBB9A1D-791E-4AEB-BFAB-59FF6B8B11DE}" destId="{801A818D-47C1-459A-BFFA-A77F0134797F}" srcOrd="2" destOrd="0" presId="urn:microsoft.com/office/officeart/2005/8/layout/gear1"/>
    <dgm:cxn modelId="{0681A26C-9465-4C8F-8966-BDD2D0C4265A}" srcId="{3014F412-8290-4AF1-B1C1-22764010D02F}" destId="{B5A336C4-ACF1-459C-9CC5-5519E6CA1C27}" srcOrd="1" destOrd="0" parTransId="{189F7851-AA15-4BD1-AC0D-EDE7EFB7C6D1}" sibTransId="{20B4F878-1BC3-49B5-8A5C-8E2E6CB5EA19}"/>
    <dgm:cxn modelId="{08CAEE36-988D-4AF3-BC00-E3BE03A6F690}" type="presOf" srcId="{573BE20E-ACE1-4354-BB82-241A205DE0A0}" destId="{57ABB0F5-0799-4577-A52D-26EA8002533C}" srcOrd="2" destOrd="0" presId="urn:microsoft.com/office/officeart/2005/8/layout/gear1"/>
    <dgm:cxn modelId="{A5CC5F5D-0998-498F-A3F4-FD2183209227}" type="presOf" srcId="{4DBB9A1D-791E-4AEB-BFAB-59FF6B8B11DE}" destId="{F99A5FA3-436A-4193-BBD5-662B144F5A19}" srcOrd="0" destOrd="0" presId="urn:microsoft.com/office/officeart/2005/8/layout/gear1"/>
    <dgm:cxn modelId="{BAEC14B2-BEA4-469B-8AF6-395D4365E47E}" type="presOf" srcId="{B5A336C4-ACF1-459C-9CC5-5519E6CA1C27}" destId="{3EA8DA9E-A30D-4B03-8326-E5FBA9D86719}" srcOrd="2" destOrd="0" presId="urn:microsoft.com/office/officeart/2005/8/layout/gear1"/>
    <dgm:cxn modelId="{E396CA9E-E398-4873-ACD8-8EA1483074D9}" type="presOf" srcId="{573BE20E-ACE1-4354-BB82-241A205DE0A0}" destId="{C235CD72-B1E6-46FA-8B47-FEC40AAE71A6}" srcOrd="0" destOrd="0" presId="urn:microsoft.com/office/officeart/2005/8/layout/gear1"/>
    <dgm:cxn modelId="{EBE92C23-E951-4836-8EFA-1C4784F4C788}" srcId="{3014F412-8290-4AF1-B1C1-22764010D02F}" destId="{4DBB9A1D-791E-4AEB-BFAB-59FF6B8B11DE}" srcOrd="2" destOrd="0" parTransId="{AE343ABC-314D-4FED-8ABA-E3D6E718015A}" sibTransId="{F80B6C7C-AB0B-46BB-B36A-B07A5A87D1A0}"/>
    <dgm:cxn modelId="{644B3384-362F-458B-9347-9369D389505B}" type="presOf" srcId="{4DBB9A1D-791E-4AEB-BFAB-59FF6B8B11DE}" destId="{0074B93D-61D1-4F64-BD96-F1CD2BA547D9}" srcOrd="1" destOrd="0" presId="urn:microsoft.com/office/officeart/2005/8/layout/gear1"/>
    <dgm:cxn modelId="{D7CC8030-F6A1-42F4-9888-3F1CB9DE9389}" type="presOf" srcId="{3014F412-8290-4AF1-B1C1-22764010D02F}" destId="{4E991B38-9EE6-4B6E-9445-5DC4AF93B268}" srcOrd="0" destOrd="0" presId="urn:microsoft.com/office/officeart/2005/8/layout/gear1"/>
    <dgm:cxn modelId="{0E02B496-7769-4802-9ACD-4CEB96AF4030}" type="presOf" srcId="{573BE20E-ACE1-4354-BB82-241A205DE0A0}" destId="{130206A2-141F-4B7F-BFC7-CFF9DE48D497}" srcOrd="1" destOrd="0" presId="urn:microsoft.com/office/officeart/2005/8/layout/gear1"/>
    <dgm:cxn modelId="{B26ABE18-F013-44D9-AED5-1653CD9BFDED}" type="presOf" srcId="{B5A336C4-ACF1-459C-9CC5-5519E6CA1C27}" destId="{9271E101-9097-4863-906C-244914AF9B55}" srcOrd="1" destOrd="0" presId="urn:microsoft.com/office/officeart/2005/8/layout/gear1"/>
    <dgm:cxn modelId="{F4015AB1-B94C-432E-B3CB-5B2D90E365CE}" srcId="{3014F412-8290-4AF1-B1C1-22764010D02F}" destId="{573BE20E-ACE1-4354-BB82-241A205DE0A0}" srcOrd="0" destOrd="0" parTransId="{C9B1D9BF-3435-442A-9F04-8DAB277ED012}" sibTransId="{AB524AF4-3EC2-4210-9E7B-D8380342CBCF}"/>
    <dgm:cxn modelId="{DC7A6339-8448-44A6-BD16-46E61814D987}" type="presOf" srcId="{20B4F878-1BC3-49B5-8A5C-8E2E6CB5EA19}" destId="{567A6709-57FB-4B01-BECC-14E84EC5D4E4}" srcOrd="0" destOrd="0" presId="urn:microsoft.com/office/officeart/2005/8/layout/gear1"/>
    <dgm:cxn modelId="{59D94580-3CB9-41D8-A4DF-A184B80BB819}" type="presOf" srcId="{F80B6C7C-AB0B-46BB-B36A-B07A5A87D1A0}" destId="{F286C0F9-18EB-4231-9727-6EF9C85566C0}" srcOrd="0" destOrd="0" presId="urn:microsoft.com/office/officeart/2005/8/layout/gear1"/>
    <dgm:cxn modelId="{039B6103-ADCF-4278-90A4-2BCF355AD505}" type="presOf" srcId="{AB524AF4-3EC2-4210-9E7B-D8380342CBCF}" destId="{5310F854-FBA9-4999-8A73-5EE411B197DA}" srcOrd="0" destOrd="0" presId="urn:microsoft.com/office/officeart/2005/8/layout/gear1"/>
    <dgm:cxn modelId="{206E192C-29FB-4252-A7D6-4F8A4F2CBDF2}" type="presOf" srcId="{4DBB9A1D-791E-4AEB-BFAB-59FF6B8B11DE}" destId="{759D98C2-9E12-4484-A936-F47D2CBD18A9}" srcOrd="3" destOrd="0" presId="urn:microsoft.com/office/officeart/2005/8/layout/gear1"/>
    <dgm:cxn modelId="{5447D2F8-E541-40DB-8B26-0209AAD37EFD}" type="presParOf" srcId="{4E991B38-9EE6-4B6E-9445-5DC4AF93B268}" destId="{C235CD72-B1E6-46FA-8B47-FEC40AAE71A6}" srcOrd="0" destOrd="0" presId="urn:microsoft.com/office/officeart/2005/8/layout/gear1"/>
    <dgm:cxn modelId="{FF065079-C68D-486B-B7C9-ED6C642DA3A4}" type="presParOf" srcId="{4E991B38-9EE6-4B6E-9445-5DC4AF93B268}" destId="{130206A2-141F-4B7F-BFC7-CFF9DE48D497}" srcOrd="1" destOrd="0" presId="urn:microsoft.com/office/officeart/2005/8/layout/gear1"/>
    <dgm:cxn modelId="{B51008F2-AE11-43AA-BBBD-8E707EE2A6B1}" type="presParOf" srcId="{4E991B38-9EE6-4B6E-9445-5DC4AF93B268}" destId="{57ABB0F5-0799-4577-A52D-26EA8002533C}" srcOrd="2" destOrd="0" presId="urn:microsoft.com/office/officeart/2005/8/layout/gear1"/>
    <dgm:cxn modelId="{41FAFEF8-0952-4D96-8F12-AA7321D38CC3}" type="presParOf" srcId="{4E991B38-9EE6-4B6E-9445-5DC4AF93B268}" destId="{0CCDD2CE-F299-4C01-8B7D-B4525C99BC50}" srcOrd="3" destOrd="0" presId="urn:microsoft.com/office/officeart/2005/8/layout/gear1"/>
    <dgm:cxn modelId="{F91DCA3F-6E79-415B-A827-EF6CFBE57B81}" type="presParOf" srcId="{4E991B38-9EE6-4B6E-9445-5DC4AF93B268}" destId="{9271E101-9097-4863-906C-244914AF9B55}" srcOrd="4" destOrd="0" presId="urn:microsoft.com/office/officeart/2005/8/layout/gear1"/>
    <dgm:cxn modelId="{18688E7C-6517-46FA-A54F-1CECB9BC9A1E}" type="presParOf" srcId="{4E991B38-9EE6-4B6E-9445-5DC4AF93B268}" destId="{3EA8DA9E-A30D-4B03-8326-E5FBA9D86719}" srcOrd="5" destOrd="0" presId="urn:microsoft.com/office/officeart/2005/8/layout/gear1"/>
    <dgm:cxn modelId="{2709D3BA-4E67-4560-9383-A36DC4959527}" type="presParOf" srcId="{4E991B38-9EE6-4B6E-9445-5DC4AF93B268}" destId="{F99A5FA3-436A-4193-BBD5-662B144F5A19}" srcOrd="6" destOrd="0" presId="urn:microsoft.com/office/officeart/2005/8/layout/gear1"/>
    <dgm:cxn modelId="{50EBBFF3-6C03-48C3-8F00-792A61A79F09}" type="presParOf" srcId="{4E991B38-9EE6-4B6E-9445-5DC4AF93B268}" destId="{0074B93D-61D1-4F64-BD96-F1CD2BA547D9}" srcOrd="7" destOrd="0" presId="urn:microsoft.com/office/officeart/2005/8/layout/gear1"/>
    <dgm:cxn modelId="{221877D0-6A61-4C2A-9D96-00E3936E6C96}" type="presParOf" srcId="{4E991B38-9EE6-4B6E-9445-5DC4AF93B268}" destId="{801A818D-47C1-459A-BFFA-A77F0134797F}" srcOrd="8" destOrd="0" presId="urn:microsoft.com/office/officeart/2005/8/layout/gear1"/>
    <dgm:cxn modelId="{9640E366-52F7-4A60-B6ED-DB025B96BF58}" type="presParOf" srcId="{4E991B38-9EE6-4B6E-9445-5DC4AF93B268}" destId="{759D98C2-9E12-4484-A936-F47D2CBD18A9}" srcOrd="9" destOrd="0" presId="urn:microsoft.com/office/officeart/2005/8/layout/gear1"/>
    <dgm:cxn modelId="{61AE2B15-519C-42D5-BA6E-D8816B53CEE4}" type="presParOf" srcId="{4E991B38-9EE6-4B6E-9445-5DC4AF93B268}" destId="{5310F854-FBA9-4999-8A73-5EE411B197DA}" srcOrd="10" destOrd="0" presId="urn:microsoft.com/office/officeart/2005/8/layout/gear1"/>
    <dgm:cxn modelId="{6699CA07-3A02-4609-89F8-B93547E18038}" type="presParOf" srcId="{4E991B38-9EE6-4B6E-9445-5DC4AF93B268}" destId="{567A6709-57FB-4B01-BECC-14E84EC5D4E4}" srcOrd="11" destOrd="0" presId="urn:microsoft.com/office/officeart/2005/8/layout/gear1"/>
    <dgm:cxn modelId="{CFA0067E-24CF-4BCF-A2BA-E746A65D2287}" type="presParOf" srcId="{4E991B38-9EE6-4B6E-9445-5DC4AF93B268}" destId="{F286C0F9-18EB-4231-9727-6EF9C85566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7B96DF-4581-4759-AC66-C6E4ADBC3D98}">
      <dsp:nvSpPr>
        <dsp:cNvPr id="0" name=""/>
        <dsp:cNvSpPr/>
      </dsp:nvSpPr>
      <dsp:spPr>
        <a:xfrm rot="5400000">
          <a:off x="-137939" y="143759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smtClean="0"/>
            <a:t>19 Sep 2011</a:t>
          </a:r>
          <a:endParaRPr lang="en-US" sz="1100" b="1" kern="1200" noProof="0"/>
        </a:p>
      </dsp:txBody>
      <dsp:txXfrm rot="5400000">
        <a:off x="-137939" y="143759"/>
        <a:ext cx="919593" cy="643715"/>
      </dsp:txXfrm>
    </dsp:sp>
    <dsp:sp modelId="{2597A896-B111-4BF9-90E7-48A03741E5E9}">
      <dsp:nvSpPr>
        <dsp:cNvPr id="0" name=""/>
        <dsp:cNvSpPr/>
      </dsp:nvSpPr>
      <dsp:spPr>
        <a:xfrm rot="5400000">
          <a:off x="3070832" y="-2427115"/>
          <a:ext cx="598050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Official request to start received                                           </a:t>
          </a:r>
          <a:endParaRPr lang="en-US" sz="1600" kern="1200" noProof="0"/>
        </a:p>
      </dsp:txBody>
      <dsp:txXfrm rot="5400000">
        <a:off x="3070832" y="-2427115"/>
        <a:ext cx="598050" cy="5452284"/>
      </dsp:txXfrm>
    </dsp:sp>
    <dsp:sp modelId="{36CEFF0A-0914-43C2-B80C-43C06F636BA9}">
      <dsp:nvSpPr>
        <dsp:cNvPr id="0" name=""/>
        <dsp:cNvSpPr/>
      </dsp:nvSpPr>
      <dsp:spPr>
        <a:xfrm rot="5400000">
          <a:off x="-137939" y="965624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-5604"/>
            <a:lumOff val="635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smtClean="0"/>
            <a:t>Sep 2011-Mar 2012</a:t>
          </a:r>
          <a:endParaRPr lang="en-US" sz="1100" b="1" kern="1200" noProof="0"/>
        </a:p>
      </dsp:txBody>
      <dsp:txXfrm rot="5400000">
        <a:off x="-137939" y="965624"/>
        <a:ext cx="919593" cy="643715"/>
      </dsp:txXfrm>
    </dsp:sp>
    <dsp:sp modelId="{8F8924BB-67D2-4AAE-946B-0C18E18384A5}">
      <dsp:nvSpPr>
        <dsp:cNvPr id="0" name=""/>
        <dsp:cNvSpPr/>
      </dsp:nvSpPr>
      <dsp:spPr>
        <a:xfrm rot="5400000">
          <a:off x="3070989" y="-1599588"/>
          <a:ext cx="597736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Drafting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Informal consultation</a:t>
          </a:r>
          <a:endParaRPr lang="en-US" sz="1600" kern="1200" noProof="0" dirty="0"/>
        </a:p>
      </dsp:txBody>
      <dsp:txXfrm rot="5400000">
        <a:off x="3070989" y="-1599588"/>
        <a:ext cx="597736" cy="5452284"/>
      </dsp:txXfrm>
    </dsp:sp>
    <dsp:sp modelId="{7D99CBFD-6E1D-4602-9B4B-C0CCAB76897B}">
      <dsp:nvSpPr>
        <dsp:cNvPr id="0" name=""/>
        <dsp:cNvSpPr/>
      </dsp:nvSpPr>
      <dsp:spPr>
        <a:xfrm rot="5400000">
          <a:off x="-137939" y="1787489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-11208"/>
            <a:lumOff val="1270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noProof="0" smtClean="0"/>
            <a:t>Apr–May 2012</a:t>
          </a:r>
          <a:endParaRPr lang="en-US" sz="1100" b="1" kern="1200" noProof="0"/>
        </a:p>
      </dsp:txBody>
      <dsp:txXfrm rot="5400000">
        <a:off x="-137939" y="1787489"/>
        <a:ext cx="919593" cy="643715"/>
      </dsp:txXfrm>
    </dsp:sp>
    <dsp:sp modelId="{6CDFDAE0-AE5B-499B-9616-E4EDFF813DF0}">
      <dsp:nvSpPr>
        <dsp:cNvPr id="0" name=""/>
        <dsp:cNvSpPr/>
      </dsp:nvSpPr>
      <dsp:spPr>
        <a:xfrm rot="5400000">
          <a:off x="3070989" y="-777723"/>
          <a:ext cx="597736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smtClean="0"/>
            <a:t>Public Consultation</a:t>
          </a:r>
          <a:endParaRPr lang="en-US" sz="1600" b="0" kern="1200" noProof="0"/>
        </a:p>
      </dsp:txBody>
      <dsp:txXfrm rot="5400000">
        <a:off x="3070989" y="-777723"/>
        <a:ext cx="597736" cy="5452284"/>
      </dsp:txXfrm>
    </dsp:sp>
    <dsp:sp modelId="{21CAFCE5-FDB5-4256-A6A9-2006D742A70B}">
      <dsp:nvSpPr>
        <dsp:cNvPr id="0" name=""/>
        <dsp:cNvSpPr/>
      </dsp:nvSpPr>
      <dsp:spPr>
        <a:xfrm rot="5400000">
          <a:off x="-137939" y="2609354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-16811"/>
            <a:lumOff val="19051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smtClean="0"/>
            <a:t>Jun  2012</a:t>
          </a:r>
          <a:endParaRPr lang="en-US" sz="1100" b="1" kern="1200" noProof="0"/>
        </a:p>
      </dsp:txBody>
      <dsp:txXfrm rot="5400000">
        <a:off x="-137939" y="2609354"/>
        <a:ext cx="919593" cy="643715"/>
      </dsp:txXfrm>
    </dsp:sp>
    <dsp:sp modelId="{667E5A2F-F0F3-42DC-AF62-7B0816257A85}">
      <dsp:nvSpPr>
        <dsp:cNvPr id="0" name=""/>
        <dsp:cNvSpPr/>
      </dsp:nvSpPr>
      <dsp:spPr>
        <a:xfrm rot="5400000">
          <a:off x="3070989" y="44141"/>
          <a:ext cx="597736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smtClean="0"/>
            <a:t>Analyse, respond and update code based on comments</a:t>
          </a:r>
          <a:endParaRPr lang="en-US" sz="1600" b="0" kern="1200" noProof="0"/>
        </a:p>
      </dsp:txBody>
      <dsp:txXfrm rot="5400000">
        <a:off x="3070989" y="44141"/>
        <a:ext cx="597736" cy="5452284"/>
      </dsp:txXfrm>
    </dsp:sp>
    <dsp:sp modelId="{A54397A1-F605-4724-8482-B643297C6363}">
      <dsp:nvSpPr>
        <dsp:cNvPr id="0" name=""/>
        <dsp:cNvSpPr/>
      </dsp:nvSpPr>
      <dsp:spPr>
        <a:xfrm rot="5400000">
          <a:off x="-137939" y="3431219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-22415"/>
            <a:lumOff val="2540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smtClean="0"/>
            <a:t>Jul-Aug 2012012</a:t>
          </a:r>
          <a:endParaRPr lang="en-US" sz="1100" b="1" kern="1200" noProof="0"/>
        </a:p>
      </dsp:txBody>
      <dsp:txXfrm rot="5400000">
        <a:off x="-137939" y="3431219"/>
        <a:ext cx="919593" cy="643715"/>
      </dsp:txXfrm>
    </dsp:sp>
    <dsp:sp modelId="{DFCF2549-070E-431A-BCB9-854E9EBEEE22}">
      <dsp:nvSpPr>
        <dsp:cNvPr id="0" name=""/>
        <dsp:cNvSpPr/>
      </dsp:nvSpPr>
      <dsp:spPr>
        <a:xfrm rot="5400000">
          <a:off x="3070989" y="885092"/>
          <a:ext cx="597736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smtClean="0"/>
            <a:t>Finalise code</a:t>
          </a:r>
          <a:endParaRPr lang="en-US" sz="1600" b="0" kern="1200" noProof="0"/>
        </a:p>
      </dsp:txBody>
      <dsp:txXfrm rot="5400000">
        <a:off x="3070989" y="885092"/>
        <a:ext cx="597736" cy="5452284"/>
      </dsp:txXfrm>
    </dsp:sp>
    <dsp:sp modelId="{C9A5E43C-53C3-4624-A906-22417E5040E2}">
      <dsp:nvSpPr>
        <dsp:cNvPr id="0" name=""/>
        <dsp:cNvSpPr/>
      </dsp:nvSpPr>
      <dsp:spPr>
        <a:xfrm rot="5400000">
          <a:off x="-137939" y="4253084"/>
          <a:ext cx="919593" cy="643715"/>
        </a:xfrm>
        <a:prstGeom prst="chevron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smtClean="0"/>
            <a:t>Sep 2012</a:t>
          </a:r>
          <a:endParaRPr lang="en-US" sz="1100" b="1" kern="1200" noProof="0"/>
        </a:p>
      </dsp:txBody>
      <dsp:txXfrm rot="5400000">
        <a:off x="-137939" y="4253084"/>
        <a:ext cx="919593" cy="643715"/>
      </dsp:txXfrm>
    </dsp:sp>
    <dsp:sp modelId="{9DD2E3A2-EB2F-42D5-8B2C-5B0AC5ACFA7A}">
      <dsp:nvSpPr>
        <dsp:cNvPr id="0" name=""/>
        <dsp:cNvSpPr/>
      </dsp:nvSpPr>
      <dsp:spPr>
        <a:xfrm rot="5400000">
          <a:off x="3070989" y="1687871"/>
          <a:ext cx="597736" cy="54522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noProof="0" smtClean="0"/>
            <a:t>Deadline</a:t>
          </a:r>
          <a:endParaRPr lang="en-US" sz="1600" b="0" kern="1200" noProof="0"/>
        </a:p>
      </dsp:txBody>
      <dsp:txXfrm rot="5400000">
        <a:off x="3070989" y="1687871"/>
        <a:ext cx="597736" cy="5452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A51AD-8DD1-42C7-B4A8-6D49B5385A79}">
      <dsp:nvSpPr>
        <dsp:cNvPr id="0" name=""/>
        <dsp:cNvSpPr/>
      </dsp:nvSpPr>
      <dsp:spPr>
        <a:xfrm>
          <a:off x="144020" y="0"/>
          <a:ext cx="2208736" cy="2050265"/>
        </a:xfrm>
        <a:prstGeom prst="rightArrow">
          <a:avLst/>
        </a:prstGeom>
        <a:solidFill>
          <a:schemeClr val="accent1">
            <a:lumMod val="75000"/>
          </a:schemeClr>
        </a:solidFill>
        <a:ln>
          <a:solidFill>
            <a:srgbClr val="B2B2B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8E04C7-585B-47A4-9277-0E99A91BF836}">
      <dsp:nvSpPr>
        <dsp:cNvPr id="0" name=""/>
        <dsp:cNvSpPr/>
      </dsp:nvSpPr>
      <dsp:spPr>
        <a:xfrm>
          <a:off x="360037" y="455618"/>
          <a:ext cx="1388023" cy="74199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/>
            <a:t>Forward</a:t>
          </a:r>
          <a:r>
            <a:rPr lang="it-IT" sz="1200" b="1" kern="1200" dirty="0" smtClean="0"/>
            <a:t> Market</a:t>
          </a:r>
          <a:endParaRPr lang="it-IT" sz="1200" b="1" kern="1200" dirty="0"/>
        </a:p>
      </dsp:txBody>
      <dsp:txXfrm>
        <a:off x="360037" y="455618"/>
        <a:ext cx="1388023" cy="741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FCB8-BF9C-4554-994F-19C2B34E1986}">
      <dsp:nvSpPr>
        <dsp:cNvPr id="0" name=""/>
        <dsp:cNvSpPr/>
      </dsp:nvSpPr>
      <dsp:spPr>
        <a:xfrm>
          <a:off x="424927" y="0"/>
          <a:ext cx="2788869" cy="2050265"/>
        </a:xfrm>
        <a:prstGeom prst="rightArrow">
          <a:avLst/>
        </a:prstGeom>
        <a:solidFill>
          <a:srgbClr val="0070C0"/>
        </a:solidFill>
        <a:ln>
          <a:solidFill>
            <a:srgbClr val="B2B2B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A4279C-D961-4B31-B16A-773D0DE26CD9}">
      <dsp:nvSpPr>
        <dsp:cNvPr id="0" name=""/>
        <dsp:cNvSpPr/>
      </dsp:nvSpPr>
      <dsp:spPr>
        <a:xfrm>
          <a:off x="136147" y="455618"/>
          <a:ext cx="1376910" cy="683427"/>
        </a:xfrm>
        <a:prstGeom prst="roundRect">
          <a:avLst/>
        </a:prstGeom>
        <a:solidFill>
          <a:srgbClr val="33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Day</a:t>
          </a:r>
          <a:r>
            <a:rPr lang="it-IT" sz="1200" b="1" kern="1200" dirty="0" smtClean="0"/>
            <a:t> </a:t>
          </a:r>
          <a:r>
            <a:rPr lang="it-IT" sz="1200" b="1" kern="1200" dirty="0" err="1" smtClean="0"/>
            <a:t>ahead</a:t>
          </a:r>
          <a:r>
            <a:rPr lang="it-IT" sz="1200" b="1" kern="1200" dirty="0" smtClean="0"/>
            <a:t> Market</a:t>
          </a:r>
          <a:endParaRPr lang="it-IT" sz="1200" b="1" kern="1200" dirty="0"/>
        </a:p>
      </dsp:txBody>
      <dsp:txXfrm>
        <a:off x="136147" y="455618"/>
        <a:ext cx="1376910" cy="683427"/>
      </dsp:txXfrm>
    </dsp:sp>
    <dsp:sp modelId="{93FE982C-0379-4A7D-9297-0F22DE17A6DA}">
      <dsp:nvSpPr>
        <dsp:cNvPr id="0" name=""/>
        <dsp:cNvSpPr/>
      </dsp:nvSpPr>
      <dsp:spPr>
        <a:xfrm>
          <a:off x="1751495" y="455618"/>
          <a:ext cx="1390052" cy="683427"/>
        </a:xfrm>
        <a:prstGeom prst="roundRect">
          <a:avLst/>
        </a:prstGeom>
        <a:solidFill>
          <a:srgbClr val="33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Intraday</a:t>
          </a:r>
          <a:r>
            <a:rPr lang="it-IT" sz="1200" b="1" kern="1200" dirty="0" smtClean="0"/>
            <a:t> Market</a:t>
          </a:r>
          <a:endParaRPr lang="it-IT" sz="1200" b="1" kern="1200" dirty="0"/>
        </a:p>
      </dsp:txBody>
      <dsp:txXfrm>
        <a:off x="1751495" y="455618"/>
        <a:ext cx="1390052" cy="6834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8FE51-8A1E-4B5E-A112-9D93F3D497D7}">
      <dsp:nvSpPr>
        <dsp:cNvPr id="0" name=""/>
        <dsp:cNvSpPr/>
      </dsp:nvSpPr>
      <dsp:spPr>
        <a:xfrm>
          <a:off x="0" y="283535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B6C2A-B731-4CEE-935D-230128769644}">
      <dsp:nvSpPr>
        <dsp:cNvPr id="0" name=""/>
        <dsp:cNvSpPr/>
      </dsp:nvSpPr>
      <dsp:spPr>
        <a:xfrm>
          <a:off x="392443" y="76895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Day ahead markets</a:t>
          </a:r>
          <a:endParaRPr lang="en-US" sz="1400" b="1" kern="1200" noProof="0"/>
        </a:p>
      </dsp:txBody>
      <dsp:txXfrm>
        <a:off x="392443" y="76895"/>
        <a:ext cx="5494210" cy="413280"/>
      </dsp:txXfrm>
    </dsp:sp>
    <dsp:sp modelId="{D320F2CB-DF1A-4887-8B70-C488C1E14453}">
      <dsp:nvSpPr>
        <dsp:cNvPr id="0" name=""/>
        <dsp:cNvSpPr/>
      </dsp:nvSpPr>
      <dsp:spPr>
        <a:xfrm>
          <a:off x="0" y="918576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604"/>
              <a:lumOff val="63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31F2D-50D8-469B-A6AF-EFE78E74904A}">
      <dsp:nvSpPr>
        <dsp:cNvPr id="0" name=""/>
        <dsp:cNvSpPr/>
      </dsp:nvSpPr>
      <dsp:spPr>
        <a:xfrm>
          <a:off x="392443" y="711935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-5604"/>
            <a:lumOff val="63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Intraday markets</a:t>
          </a:r>
          <a:endParaRPr lang="en-US" sz="1400" b="1" kern="1200" noProof="0"/>
        </a:p>
      </dsp:txBody>
      <dsp:txXfrm>
        <a:off x="392443" y="711935"/>
        <a:ext cx="5494210" cy="413280"/>
      </dsp:txXfrm>
    </dsp:sp>
    <dsp:sp modelId="{B4D841E7-9DD0-49AD-A820-4A528001845F}">
      <dsp:nvSpPr>
        <dsp:cNvPr id="0" name=""/>
        <dsp:cNvSpPr/>
      </dsp:nvSpPr>
      <dsp:spPr>
        <a:xfrm>
          <a:off x="0" y="1553616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208"/>
              <a:lumOff val="127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7B9B8-3726-4973-9E69-7A622A6A46E7}">
      <dsp:nvSpPr>
        <dsp:cNvPr id="0" name=""/>
        <dsp:cNvSpPr/>
      </dsp:nvSpPr>
      <dsp:spPr>
        <a:xfrm>
          <a:off x="392443" y="1346976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-11208"/>
            <a:lumOff val="127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Coordinated capacity calculation</a:t>
          </a:r>
        </a:p>
      </dsp:txBody>
      <dsp:txXfrm>
        <a:off x="392443" y="1346976"/>
        <a:ext cx="5494210" cy="413280"/>
      </dsp:txXfrm>
    </dsp:sp>
    <dsp:sp modelId="{16C1AC5D-E487-49FB-B4D2-5EF5A544F279}">
      <dsp:nvSpPr>
        <dsp:cNvPr id="0" name=""/>
        <dsp:cNvSpPr/>
      </dsp:nvSpPr>
      <dsp:spPr>
        <a:xfrm>
          <a:off x="0" y="2188656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6811"/>
              <a:lumOff val="19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4B632-EA6D-4882-9447-B8DADE7EF5FF}">
      <dsp:nvSpPr>
        <dsp:cNvPr id="0" name=""/>
        <dsp:cNvSpPr/>
      </dsp:nvSpPr>
      <dsp:spPr>
        <a:xfrm>
          <a:off x="392443" y="1982016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-16811"/>
            <a:lumOff val="190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Bidding zones configuration</a:t>
          </a:r>
        </a:p>
      </dsp:txBody>
      <dsp:txXfrm>
        <a:off x="392443" y="1982016"/>
        <a:ext cx="5494210" cy="413280"/>
      </dsp:txXfrm>
    </dsp:sp>
    <dsp:sp modelId="{0FF6643D-B597-4133-B07C-1AF59C1D12EF}">
      <dsp:nvSpPr>
        <dsp:cNvPr id="0" name=""/>
        <dsp:cNvSpPr/>
      </dsp:nvSpPr>
      <dsp:spPr>
        <a:xfrm>
          <a:off x="0" y="2823696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2415"/>
              <a:lumOff val="254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31EC1-0604-45FB-8527-770728EA0735}">
      <dsp:nvSpPr>
        <dsp:cNvPr id="0" name=""/>
        <dsp:cNvSpPr/>
      </dsp:nvSpPr>
      <dsp:spPr>
        <a:xfrm>
          <a:off x="392443" y="2617056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-22415"/>
            <a:lumOff val="25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Firmness Rules and rules for congestion income sharing</a:t>
          </a:r>
        </a:p>
      </dsp:txBody>
      <dsp:txXfrm>
        <a:off x="392443" y="2617056"/>
        <a:ext cx="5494210" cy="413280"/>
      </dsp:txXfrm>
    </dsp:sp>
    <dsp:sp modelId="{54F52930-BA25-44F0-8E27-CCE8735CA0DC}">
      <dsp:nvSpPr>
        <dsp:cNvPr id="0" name=""/>
        <dsp:cNvSpPr/>
      </dsp:nvSpPr>
      <dsp:spPr>
        <a:xfrm>
          <a:off x="0" y="3458736"/>
          <a:ext cx="784887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F72A3-C324-4888-BB50-F4AE67E59396}">
      <dsp:nvSpPr>
        <dsp:cNvPr id="0" name=""/>
        <dsp:cNvSpPr/>
      </dsp:nvSpPr>
      <dsp:spPr>
        <a:xfrm>
          <a:off x="392443" y="3252096"/>
          <a:ext cx="5494210" cy="41328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smtClean="0"/>
            <a:t>Cost Recovery Arrangements</a:t>
          </a:r>
        </a:p>
      </dsp:txBody>
      <dsp:txXfrm>
        <a:off x="392443" y="3252096"/>
        <a:ext cx="5494210" cy="4132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794BD-D99F-482B-B470-6B6955590BCD}">
      <dsp:nvSpPr>
        <dsp:cNvPr id="0" name=""/>
        <dsp:cNvSpPr/>
      </dsp:nvSpPr>
      <dsp:spPr>
        <a:xfrm rot="5400000">
          <a:off x="4471835" y="-1817936"/>
          <a:ext cx="2054297" cy="5691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Promotes efficient congestion management and secure network operation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Enhances Social Welfare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Reflects structural congestion in the European network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Adequately takes into account adverse effects of internal transactions on other Bidding Zones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Consistent for all Capacity Calculation Timeframes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Ensures that each generation and load unit shall belong to only one Bidding Zone for each Market Time Period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Sufficiently stable and robust over time</a:t>
          </a:r>
        </a:p>
      </dsp:txBody>
      <dsp:txXfrm rot="5400000">
        <a:off x="4471835" y="-1817936"/>
        <a:ext cx="2054297" cy="5691688"/>
      </dsp:txXfrm>
    </dsp:sp>
    <dsp:sp modelId="{3C2D4D45-8DA1-468C-B4F1-48AF8757B8EA}">
      <dsp:nvSpPr>
        <dsp:cNvPr id="0" name=""/>
        <dsp:cNvSpPr/>
      </dsp:nvSpPr>
      <dsp:spPr>
        <a:xfrm>
          <a:off x="72021" y="27386"/>
          <a:ext cx="2581118" cy="200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solidFill>
                <a:srgbClr val="336699"/>
              </a:solidFill>
            </a:rPr>
            <a:t>Criteria to define bidding zone</a:t>
          </a:r>
        </a:p>
      </dsp:txBody>
      <dsp:txXfrm>
        <a:off x="72021" y="27386"/>
        <a:ext cx="2581118" cy="2001041"/>
      </dsp:txXfrm>
    </dsp:sp>
    <dsp:sp modelId="{665FA923-3B45-4509-8290-1E7FB62D6FE2}">
      <dsp:nvSpPr>
        <dsp:cNvPr id="0" name=""/>
        <dsp:cNvSpPr/>
      </dsp:nvSpPr>
      <dsp:spPr>
        <a:xfrm rot="5400000">
          <a:off x="4867186" y="82445"/>
          <a:ext cx="1274204" cy="56972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ENTSO-E considers that a coordinated process to study, propose and validate new bidding zone configurations shall be limited to cases where strong evidence of such coordination need exists</a:t>
          </a:r>
        </a:p>
      </dsp:txBody>
      <dsp:txXfrm rot="5400000">
        <a:off x="4867186" y="82445"/>
        <a:ext cx="1274204" cy="5697251"/>
      </dsp:txXfrm>
    </dsp:sp>
    <dsp:sp modelId="{1A2F1E2C-A4D8-48BD-B0DC-94B20E3057E0}">
      <dsp:nvSpPr>
        <dsp:cNvPr id="0" name=""/>
        <dsp:cNvSpPr/>
      </dsp:nvSpPr>
      <dsp:spPr>
        <a:xfrm>
          <a:off x="72021" y="2134693"/>
          <a:ext cx="2583641" cy="1592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solidFill>
                <a:srgbClr val="336699"/>
              </a:solidFill>
            </a:rPr>
            <a:t>Coordination</a:t>
          </a:r>
        </a:p>
      </dsp:txBody>
      <dsp:txXfrm>
        <a:off x="72021" y="2134693"/>
        <a:ext cx="2583641" cy="1592755"/>
      </dsp:txXfrm>
    </dsp:sp>
    <dsp:sp modelId="{7AF797FF-2D12-40FE-9884-CF1BA081545A}">
      <dsp:nvSpPr>
        <dsp:cNvPr id="0" name=""/>
        <dsp:cNvSpPr/>
      </dsp:nvSpPr>
      <dsp:spPr>
        <a:xfrm rot="5400000">
          <a:off x="4911134" y="1704290"/>
          <a:ext cx="1274204" cy="56972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A biennial report on current bidding zone configuration in order to identify if there is need to launch a regional process to study new bidding zone configuration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smtClean="0">
              <a:solidFill>
                <a:srgbClr val="336699"/>
              </a:solidFill>
            </a:rPr>
            <a:t>A regional study to identify new bidding zone configuration. Stakeholders will be consulted before the proposal is set for the National Regulatory Authority approval</a:t>
          </a:r>
        </a:p>
      </dsp:txBody>
      <dsp:txXfrm rot="5400000">
        <a:off x="4911134" y="1704290"/>
        <a:ext cx="1274204" cy="5697251"/>
      </dsp:txXfrm>
    </dsp:sp>
    <dsp:sp modelId="{5B7ADCC1-C439-4282-B251-29343FA0EEB6}">
      <dsp:nvSpPr>
        <dsp:cNvPr id="0" name=""/>
        <dsp:cNvSpPr/>
      </dsp:nvSpPr>
      <dsp:spPr>
        <a:xfrm>
          <a:off x="72021" y="3807086"/>
          <a:ext cx="2583641" cy="15927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smtClean="0">
              <a:solidFill>
                <a:srgbClr val="336699"/>
              </a:solidFill>
            </a:rPr>
            <a:t>Process</a:t>
          </a:r>
        </a:p>
      </dsp:txBody>
      <dsp:txXfrm>
        <a:off x="72021" y="3807086"/>
        <a:ext cx="2583641" cy="15927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099A6-4134-4D92-ADDC-0E1D9C936190}">
      <dsp:nvSpPr>
        <dsp:cNvPr id="0" name=""/>
        <dsp:cNvSpPr/>
      </dsp:nvSpPr>
      <dsp:spPr>
        <a:xfrm rot="5400000">
          <a:off x="4929746" y="-1848846"/>
          <a:ext cx="1206696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336699"/>
              </a:solidFill>
            </a:rPr>
            <a:t>Some prerequisites and conditions have to be fulfilled to ensure full compatibility with the wider EU solution </a:t>
          </a:r>
          <a:endParaRPr lang="it-IT" sz="1200" kern="1200" dirty="0"/>
        </a:p>
      </dsp:txBody>
      <dsp:txXfrm rot="5400000">
        <a:off x="4929746" y="-1848846"/>
        <a:ext cx="1206696" cy="5207618"/>
      </dsp:txXfrm>
    </dsp:sp>
    <dsp:sp modelId="{68669621-733A-4512-86E0-CEA9252926D9}">
      <dsp:nvSpPr>
        <dsp:cNvPr id="0" name=""/>
        <dsp:cNvSpPr/>
      </dsp:nvSpPr>
      <dsp:spPr>
        <a:xfrm>
          <a:off x="0" y="777"/>
          <a:ext cx="2929285" cy="1508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err="1" smtClean="0">
              <a:solidFill>
                <a:srgbClr val="336699"/>
              </a:solidFill>
            </a:rPr>
            <a:t>Complementary</a:t>
          </a:r>
          <a:r>
            <a:rPr lang="it-IT" sz="1600" b="1" kern="1200" dirty="0" smtClean="0">
              <a:solidFill>
                <a:srgbClr val="336699"/>
              </a:solidFill>
            </a:rPr>
            <a:t> </a:t>
          </a:r>
          <a:r>
            <a:rPr lang="it-IT" sz="1600" b="1" kern="1200" dirty="0" err="1" smtClean="0">
              <a:solidFill>
                <a:srgbClr val="336699"/>
              </a:solidFill>
            </a:rPr>
            <a:t>regional</a:t>
          </a:r>
          <a:r>
            <a:rPr lang="it-IT" sz="1600" b="1" kern="1200" dirty="0" smtClean="0">
              <a:solidFill>
                <a:srgbClr val="336699"/>
              </a:solidFill>
            </a:rPr>
            <a:t> </a:t>
          </a:r>
          <a:r>
            <a:rPr lang="it-IT" sz="1600" b="1" kern="1200" dirty="0" err="1" smtClean="0">
              <a:solidFill>
                <a:srgbClr val="336699"/>
              </a:solidFill>
            </a:rPr>
            <a:t>auctions</a:t>
          </a:r>
          <a:endParaRPr lang="it-IT" sz="1600" kern="1200" dirty="0"/>
        </a:p>
      </dsp:txBody>
      <dsp:txXfrm>
        <a:off x="0" y="777"/>
        <a:ext cx="2929285" cy="1508370"/>
      </dsp:txXfrm>
    </dsp:sp>
    <dsp:sp modelId="{E8B54495-B21E-486F-B603-05C4F5D86A39}">
      <dsp:nvSpPr>
        <dsp:cNvPr id="0" name=""/>
        <dsp:cNvSpPr/>
      </dsp:nvSpPr>
      <dsp:spPr>
        <a:xfrm rot="5400000">
          <a:off x="4929746" y="-265057"/>
          <a:ext cx="1206696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336699"/>
              </a:solidFill>
            </a:rPr>
            <a:t>Possibility to trade cross-border intraday electricity on OTC markets, until sophisticated products will be tradable via the continuous implicit trading platform. the removal of the explicit access will have to be preceded by a consultation of market stakeholders, however The deadline of 2016 is prescribed by CACM FWGL</a:t>
          </a:r>
          <a:endParaRPr lang="it-IT" sz="1200" kern="1200" dirty="0"/>
        </a:p>
      </dsp:txBody>
      <dsp:txXfrm rot="5400000">
        <a:off x="4929746" y="-265057"/>
        <a:ext cx="1206696" cy="5207618"/>
      </dsp:txXfrm>
    </dsp:sp>
    <dsp:sp modelId="{93B7D7E5-FD09-4698-8944-750CC9B6696E}">
      <dsp:nvSpPr>
        <dsp:cNvPr id="0" name=""/>
        <dsp:cNvSpPr/>
      </dsp:nvSpPr>
      <dsp:spPr>
        <a:xfrm>
          <a:off x="0" y="1584566"/>
          <a:ext cx="2929285" cy="1508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336699"/>
              </a:solidFill>
            </a:rPr>
            <a:t>Explicit access to intraday capacity</a:t>
          </a:r>
          <a:endParaRPr lang="it-IT" sz="1600" kern="1200" dirty="0"/>
        </a:p>
      </dsp:txBody>
      <dsp:txXfrm>
        <a:off x="0" y="1584566"/>
        <a:ext cx="2929285" cy="1508370"/>
      </dsp:txXfrm>
    </dsp:sp>
    <dsp:sp modelId="{72F84B06-E4DA-42CB-8C6A-2B4288EC6F3C}">
      <dsp:nvSpPr>
        <dsp:cNvPr id="0" name=""/>
        <dsp:cNvSpPr/>
      </dsp:nvSpPr>
      <dsp:spPr>
        <a:xfrm rot="5400000">
          <a:off x="4771997" y="1322782"/>
          <a:ext cx="1511387" cy="52025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>
              <a:solidFill>
                <a:srgbClr val="336699"/>
              </a:solidFill>
            </a:rPr>
            <a:t>Two main cases have been so far identified where capacity may be priced: at gate opening when orders are already accumulated in the SOB before capacity is made available, and when orders have accumulated in the SOB due to the absence of cross-</a:t>
          </a:r>
          <a:r>
            <a:rPr lang="en-GB" sz="1200" kern="1200" dirty="0" err="1" smtClean="0">
              <a:solidFill>
                <a:srgbClr val="336699"/>
              </a:solidFill>
            </a:rPr>
            <a:t>zonal</a:t>
          </a:r>
          <a:r>
            <a:rPr lang="en-GB" sz="1200" kern="1200" dirty="0" smtClean="0">
              <a:solidFill>
                <a:srgbClr val="336699"/>
              </a:solidFill>
            </a:rPr>
            <a:t> capacity and new capacity is made available. We have refrained from proposing a concrete methodology in the network code, since on the one hand it is actually premature to precisely consent to one methodology and on the other hand a precise definition in the code may hamper further developments.</a:t>
          </a:r>
          <a:endParaRPr lang="it-IT" sz="1200" kern="1200" dirty="0"/>
        </a:p>
      </dsp:txBody>
      <dsp:txXfrm rot="5400000">
        <a:off x="4771997" y="1322782"/>
        <a:ext cx="1511387" cy="5202532"/>
      </dsp:txXfrm>
    </dsp:sp>
    <dsp:sp modelId="{80B53D6D-8C42-4C5C-83A0-0CFD377BA397}">
      <dsp:nvSpPr>
        <dsp:cNvPr id="0" name=""/>
        <dsp:cNvSpPr/>
      </dsp:nvSpPr>
      <dsp:spPr>
        <a:xfrm>
          <a:off x="0" y="3169863"/>
          <a:ext cx="2926424" cy="1508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336699"/>
              </a:solidFill>
            </a:rPr>
            <a:t>Pricing of capacity</a:t>
          </a:r>
          <a:endParaRPr lang="it-IT" sz="1600" kern="1200" dirty="0"/>
        </a:p>
      </dsp:txBody>
      <dsp:txXfrm>
        <a:off x="0" y="3169863"/>
        <a:ext cx="2926424" cy="15083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5CD72-B1E6-46FA-8B47-FEC40AAE71A6}">
      <dsp:nvSpPr>
        <dsp:cNvPr id="0" name=""/>
        <dsp:cNvSpPr/>
      </dsp:nvSpPr>
      <dsp:spPr>
        <a:xfrm>
          <a:off x="2196727" y="1828800"/>
          <a:ext cx="2235200" cy="2235200"/>
        </a:xfrm>
        <a:prstGeom prst="gear9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 non technical explanation of decisions</a:t>
          </a:r>
          <a:endParaRPr lang="en-US" sz="1200" kern="1200" dirty="0"/>
        </a:p>
      </dsp:txBody>
      <dsp:txXfrm>
        <a:off x="2196727" y="1828800"/>
        <a:ext cx="2235200" cy="2235200"/>
      </dsp:txXfrm>
    </dsp:sp>
    <dsp:sp modelId="{0CCDD2CE-F299-4C01-8B7D-B4525C99BC50}">
      <dsp:nvSpPr>
        <dsp:cNvPr id="0" name=""/>
        <dsp:cNvSpPr/>
      </dsp:nvSpPr>
      <dsp:spPr>
        <a:xfrm>
          <a:off x="896247" y="1300480"/>
          <a:ext cx="1625600" cy="1625600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Frequently asked questions</a:t>
          </a:r>
          <a:endParaRPr lang="en-US" sz="1200" kern="1200" dirty="0"/>
        </a:p>
      </dsp:txBody>
      <dsp:txXfrm>
        <a:off x="896247" y="1300480"/>
        <a:ext cx="1625600" cy="1625600"/>
      </dsp:txXfrm>
    </dsp:sp>
    <dsp:sp modelId="{F99A5FA3-436A-4193-BBD5-662B144F5A19}">
      <dsp:nvSpPr>
        <dsp:cNvPr id="0" name=""/>
        <dsp:cNvSpPr/>
      </dsp:nvSpPr>
      <dsp:spPr>
        <a:xfrm rot="20700000">
          <a:off x="1806749" y="178981"/>
          <a:ext cx="1592756" cy="1592756"/>
        </a:xfrm>
        <a:prstGeom prst="gear6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 assessment against the FWGL</a:t>
          </a:r>
          <a:endParaRPr lang="en-US" sz="1200" kern="1200" dirty="0"/>
        </a:p>
      </dsp:txBody>
      <dsp:txXfrm>
        <a:off x="2156088" y="528320"/>
        <a:ext cx="894080" cy="894080"/>
      </dsp:txXfrm>
    </dsp:sp>
    <dsp:sp modelId="{5310F854-FBA9-4999-8A73-5EE411B197DA}">
      <dsp:nvSpPr>
        <dsp:cNvPr id="0" name=""/>
        <dsp:cNvSpPr/>
      </dsp:nvSpPr>
      <dsp:spPr>
        <a:xfrm>
          <a:off x="2023433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A6709-57FB-4B01-BECC-14E84EC5D4E4}">
      <dsp:nvSpPr>
        <dsp:cNvPr id="0" name=""/>
        <dsp:cNvSpPr/>
      </dsp:nvSpPr>
      <dsp:spPr>
        <a:xfrm>
          <a:off x="608357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shade val="90000"/>
                <a:hueOff val="9466"/>
                <a:satOff val="2794"/>
                <a:lumOff val="6954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9466"/>
                <a:satOff val="2794"/>
                <a:lumOff val="6954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9466"/>
                <a:satOff val="2794"/>
                <a:lumOff val="6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6C0F9-18EB-4231-9727-6EF9C85566C0}">
      <dsp:nvSpPr>
        <dsp:cNvPr id="0" name=""/>
        <dsp:cNvSpPr/>
      </dsp:nvSpPr>
      <dsp:spPr>
        <a:xfrm>
          <a:off x="1438328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shade val="90000"/>
                <a:hueOff val="18932"/>
                <a:satOff val="5588"/>
                <a:lumOff val="1390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18932"/>
                <a:satOff val="5588"/>
                <a:lumOff val="1390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18932"/>
                <a:satOff val="5588"/>
                <a:lumOff val="139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56FED-2236-491C-BED4-8088581D507F}" type="datetimeFigureOut">
              <a:rPr lang="it-IT" smtClean="0"/>
              <a:pPr/>
              <a:t>14/05/2012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AC1A-EC2F-473F-9D07-5BE319A02B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80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73082-BB16-41F5-A38F-BD158AB4509E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9F962E-9F80-4B16-A005-0892DD26AE40}" type="datetimeFigureOut">
              <a:rPr lang="it-IT" smtClean="0"/>
              <a:pPr/>
              <a:t>14/05/2012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90FCA8-EF69-4B86-84BD-D08B7C6B52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493371" y="6470652"/>
            <a:ext cx="465992" cy="239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28607" tIns="64305" rIns="128607" bIns="64305" anchor="ctr"/>
          <a:lstStyle/>
          <a:p>
            <a:pPr defTabSz="1285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45A9E3-E599-4996-B21A-744DC8CEC08F}" type="slidenum">
              <a:rPr lang="it-IT" sz="1300" b="1">
                <a:solidFill>
                  <a:srgbClr val="005EA8"/>
                </a:solidFill>
              </a:rPr>
              <a:pPr defTabSz="128587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sz="1300" b="1">
              <a:solidFill>
                <a:srgbClr val="005EA8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360377" y="116632"/>
            <a:ext cx="3515458" cy="2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74" tIns="47837" rIns="95674" bIns="47837">
            <a:spAutoFit/>
          </a:bodyPr>
          <a:lstStyle/>
          <a:p>
            <a:pPr algn="r" defTabSz="957263" fontAlgn="base">
              <a:spcBef>
                <a:spcPct val="50000"/>
              </a:spcBef>
              <a:spcAft>
                <a:spcPct val="0"/>
              </a:spcAft>
            </a:pPr>
            <a:r>
              <a:rPr lang="it-IT" sz="800" dirty="0" smtClean="0">
                <a:solidFill>
                  <a:srgbClr val="808080"/>
                </a:solidFill>
              </a:rPr>
              <a:t>May 2012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6786" y="116632"/>
            <a:ext cx="3515458" cy="21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674" tIns="47837" rIns="95674" bIns="47837">
            <a:spAutoFit/>
          </a:bodyPr>
          <a:lstStyle/>
          <a:p>
            <a:pPr defTabSz="957263" fontAlgn="base">
              <a:spcBef>
                <a:spcPct val="50000"/>
              </a:spcBef>
              <a:spcAft>
                <a:spcPct val="0"/>
              </a:spcAft>
            </a:pPr>
            <a:r>
              <a:rPr lang="it-IT" sz="800" dirty="0" smtClean="0">
                <a:solidFill>
                  <a:srgbClr val="808080"/>
                </a:solidFill>
              </a:rPr>
              <a:t>CACM Network Code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marL="358775" indent="-358775" algn="l" defTabSz="10017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+mj-lt"/>
          <a:ea typeface="+mj-ea"/>
          <a:cs typeface="+mj-cs"/>
        </a:defRPr>
      </a:lvl1pPr>
      <a:lvl2pPr marL="358775" indent="-358775" algn="l" defTabSz="10017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2pPr>
      <a:lvl3pPr marL="358775" indent="-358775" algn="l" defTabSz="10017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3pPr>
      <a:lvl4pPr marL="358775" indent="-358775" algn="l" defTabSz="10017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4pPr>
      <a:lvl5pPr marL="358775" indent="-358775" algn="l" defTabSz="10017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5pPr>
      <a:lvl6pPr marL="815975" indent="-358775" algn="l" defTabSz="1001713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6pPr>
      <a:lvl7pPr marL="1273175" indent="-358775" algn="l" defTabSz="1001713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7pPr>
      <a:lvl8pPr marL="1730375" indent="-358775" algn="l" defTabSz="1001713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8pPr>
      <a:lvl9pPr marL="2187575" indent="-358775" algn="l" defTabSz="1001713" rtl="0" fontAlgn="base">
        <a:spcBef>
          <a:spcPct val="0"/>
        </a:spcBef>
        <a:spcAft>
          <a:spcPct val="0"/>
        </a:spcAft>
        <a:defRPr sz="2400" b="1">
          <a:solidFill>
            <a:srgbClr val="336699"/>
          </a:solidFill>
          <a:latin typeface="Helvetica Neue" pitchFamily="2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rgbClr val="336699"/>
          </a:solidFill>
          <a:latin typeface="+mn-lt"/>
          <a:ea typeface="+mn-ea"/>
          <a:cs typeface="+mn-cs"/>
        </a:defRPr>
      </a:lvl1pPr>
      <a:lvl2pPr marL="625475" indent="-176213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2pPr>
      <a:lvl3pPr marL="987425" indent="-17780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4pPr>
      <a:lvl5pPr marL="1701800" indent="-177800" algn="l" rtl="0" eaLnBrk="0" fontAlgn="base" hangingPunct="0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5pPr>
      <a:lvl6pPr marL="2159000" indent="-177800" algn="l" rtl="0" fontAlgn="base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6pPr>
      <a:lvl7pPr marL="2616200" indent="-177800" algn="l" rtl="0" fontAlgn="base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7pPr>
      <a:lvl8pPr marL="3073400" indent="-177800" algn="l" rtl="0" fontAlgn="base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8pPr>
      <a:lvl9pPr marL="3530600" indent="-177800" algn="l" rtl="0" fontAlgn="base">
        <a:spcBef>
          <a:spcPct val="20000"/>
        </a:spcBef>
        <a:spcAft>
          <a:spcPct val="0"/>
        </a:spcAft>
        <a:buSzPct val="80000"/>
        <a:buChar char="–"/>
        <a:defRPr sz="1600">
          <a:solidFill>
            <a:srgbClr val="3366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1381125" cy="50323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1813"/>
            <a:ext cx="1208088" cy="257175"/>
          </a:xfrm>
          <a:prstGeom prst="rect">
            <a:avLst/>
          </a:prstGeom>
          <a:noFill/>
        </p:spPr>
      </p:pic>
      <p:pic>
        <p:nvPicPr>
          <p:cNvPr id="8" name="Immagin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587" y="481013"/>
            <a:ext cx="1239837" cy="284162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539552" y="249289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1713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6699"/>
                </a:solidFill>
                <a:latin typeface="Helvetica Neue"/>
              </a:rPr>
              <a:t>Capacity Allocation and Congestion Management for Electricity Network Code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1560" y="4365104"/>
            <a:ext cx="28803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74" tIns="47837" rIns="95674" bIns="47837"/>
          <a:lstStyle/>
          <a:p>
            <a:pPr marL="269875" indent="-269875" defTabSz="714375" fontAlgn="base">
              <a:lnSpc>
                <a:spcPts val="1463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it-IT" dirty="0" smtClean="0">
                <a:solidFill>
                  <a:srgbClr val="005EA8"/>
                </a:solidFill>
              </a:rPr>
              <a:t>ROM</a:t>
            </a:r>
            <a:r>
              <a:rPr lang="sl-SI" dirty="0" smtClean="0">
                <a:solidFill>
                  <a:srgbClr val="005EA8"/>
                </a:solidFill>
              </a:rPr>
              <a:t>E</a:t>
            </a:r>
            <a:r>
              <a:rPr lang="it-IT" dirty="0" smtClean="0">
                <a:solidFill>
                  <a:srgbClr val="005EA8"/>
                </a:solidFill>
              </a:rPr>
              <a:t>, 15</a:t>
            </a:r>
            <a:r>
              <a:rPr lang="it-IT" baseline="30000" dirty="0" smtClean="0">
                <a:solidFill>
                  <a:srgbClr val="005EA8"/>
                </a:solidFill>
              </a:rPr>
              <a:t>th</a:t>
            </a:r>
            <a:r>
              <a:rPr lang="it-IT" dirty="0" smtClean="0">
                <a:solidFill>
                  <a:srgbClr val="005EA8"/>
                </a:solidFill>
              </a:rPr>
              <a:t> May 2012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479613"/>
            <a:ext cx="1168921" cy="357099"/>
          </a:xfrm>
          <a:prstGeom prst="rect">
            <a:avLst/>
          </a:prstGeom>
        </p:spPr>
      </p:pic>
      <p:pic>
        <p:nvPicPr>
          <p:cNvPr id="11" name="Picture 11" descr="APG_LOGO_UB_CLAIM_DTSCH_CMYK_124x8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5632"/>
            <a:ext cx="8794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1086" y="332656"/>
            <a:ext cx="704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336699"/>
                </a:solidFill>
              </a:rPr>
              <a:t>CACM network code – </a:t>
            </a:r>
            <a:r>
              <a:rPr lang="it-IT" sz="2000" b="1" dirty="0" err="1" smtClean="0">
                <a:solidFill>
                  <a:srgbClr val="336699"/>
                </a:solidFill>
              </a:rPr>
              <a:t>Intraday</a:t>
            </a:r>
            <a:endParaRPr lang="it-IT" sz="2000" b="1" dirty="0" smtClean="0">
              <a:solidFill>
                <a:srgbClr val="336699"/>
              </a:solidFill>
            </a:endParaRPr>
          </a:p>
          <a:p>
            <a:r>
              <a:rPr lang="it-IT" sz="2000" dirty="0" smtClean="0">
                <a:solidFill>
                  <a:srgbClr val="336699"/>
                </a:solidFill>
              </a:rPr>
              <a:t>The target </a:t>
            </a:r>
            <a:r>
              <a:rPr lang="it-IT" sz="2000" dirty="0" err="1" smtClean="0">
                <a:solidFill>
                  <a:srgbClr val="336699"/>
                </a:solidFill>
              </a:rPr>
              <a:t>model</a:t>
            </a:r>
            <a:endParaRPr lang="it-IT" sz="2000" dirty="0" smtClean="0">
              <a:solidFill>
                <a:srgbClr val="336699"/>
              </a:solidFill>
            </a:endParaRPr>
          </a:p>
          <a:p>
            <a:r>
              <a:rPr lang="it-IT" sz="2000" b="1" dirty="0" smtClean="0">
                <a:solidFill>
                  <a:srgbClr val="336699"/>
                </a:solidFill>
              </a:rPr>
              <a:t> </a:t>
            </a:r>
            <a:endParaRPr lang="it-IT" dirty="0" smtClean="0">
              <a:solidFill>
                <a:srgbClr val="33669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268760"/>
            <a:ext cx="8424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rgbClr val="336699"/>
                </a:solidFill>
              </a:rPr>
              <a:t>Continuous</a:t>
            </a:r>
            <a:r>
              <a:rPr lang="it-IT" sz="1400" b="1" dirty="0" smtClean="0">
                <a:solidFill>
                  <a:srgbClr val="336699"/>
                </a:solidFill>
              </a:rPr>
              <a:t> trading </a:t>
            </a:r>
            <a:r>
              <a:rPr lang="it-IT" sz="1400" dirty="0" err="1" smtClean="0">
                <a:solidFill>
                  <a:srgbClr val="336699"/>
                </a:solidFill>
              </a:rPr>
              <a:t>is</a:t>
            </a:r>
            <a:r>
              <a:rPr lang="it-IT" sz="1400" dirty="0" smtClean="0">
                <a:solidFill>
                  <a:srgbClr val="336699"/>
                </a:solidFill>
              </a:rPr>
              <a:t> the </a:t>
            </a:r>
            <a:r>
              <a:rPr lang="it-IT" sz="1400" dirty="0" err="1" smtClean="0">
                <a:solidFill>
                  <a:srgbClr val="336699"/>
                </a:solidFill>
              </a:rPr>
              <a:t>capacity</a:t>
            </a:r>
            <a:r>
              <a:rPr lang="it-IT" sz="1400" dirty="0" smtClean="0">
                <a:solidFill>
                  <a:srgbClr val="336699"/>
                </a:solidFill>
              </a:rPr>
              <a:t> </a:t>
            </a:r>
            <a:r>
              <a:rPr lang="it-IT" sz="1400" dirty="0" err="1" smtClean="0">
                <a:solidFill>
                  <a:srgbClr val="336699"/>
                </a:solidFill>
              </a:rPr>
              <a:t>allocation</a:t>
            </a:r>
            <a:r>
              <a:rPr lang="it-IT" sz="1400" dirty="0" smtClean="0">
                <a:solidFill>
                  <a:srgbClr val="336699"/>
                </a:solidFill>
              </a:rPr>
              <a:t> </a:t>
            </a:r>
            <a:r>
              <a:rPr lang="it-IT" sz="1400" dirty="0" err="1" smtClean="0">
                <a:solidFill>
                  <a:srgbClr val="336699"/>
                </a:solidFill>
              </a:rPr>
              <a:t>method</a:t>
            </a:r>
            <a:r>
              <a:rPr lang="it-IT" sz="1400" dirty="0" smtClean="0">
                <a:solidFill>
                  <a:srgbClr val="336699"/>
                </a:solidFill>
              </a:rPr>
              <a:t> </a:t>
            </a:r>
            <a:r>
              <a:rPr lang="it-IT" sz="1400" dirty="0" err="1" smtClean="0">
                <a:solidFill>
                  <a:srgbClr val="336699"/>
                </a:solidFill>
              </a:rPr>
              <a:t>chosen</a:t>
            </a:r>
            <a:r>
              <a:rPr lang="it-IT" sz="1400" dirty="0" smtClean="0">
                <a:solidFill>
                  <a:srgbClr val="336699"/>
                </a:solidFill>
              </a:rPr>
              <a:t> </a:t>
            </a:r>
            <a:r>
              <a:rPr lang="it-IT" sz="1400" dirty="0" err="1" smtClean="0">
                <a:solidFill>
                  <a:srgbClr val="336699"/>
                </a:solidFill>
              </a:rPr>
              <a:t>for</a:t>
            </a:r>
            <a:r>
              <a:rPr lang="it-IT" sz="1400" dirty="0" smtClean="0">
                <a:solidFill>
                  <a:srgbClr val="336699"/>
                </a:solidFill>
              </a:rPr>
              <a:t> the </a:t>
            </a:r>
            <a:r>
              <a:rPr lang="it-IT" sz="1400" dirty="0" err="1" smtClean="0">
                <a:solidFill>
                  <a:srgbClr val="336699"/>
                </a:solidFill>
              </a:rPr>
              <a:t>intraday</a:t>
            </a:r>
            <a:r>
              <a:rPr lang="it-IT" sz="1400" dirty="0" smtClean="0">
                <a:solidFill>
                  <a:srgbClr val="336699"/>
                </a:solidFill>
              </a:rPr>
              <a:t> </a:t>
            </a:r>
            <a:r>
              <a:rPr lang="it-IT" sz="1400" dirty="0" err="1" smtClean="0">
                <a:solidFill>
                  <a:srgbClr val="336699"/>
                </a:solidFill>
              </a:rPr>
              <a:t>timeframe</a:t>
            </a:r>
            <a:endParaRPr lang="it-IT" sz="1400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/>
          <p:nvPr/>
        </p:nvPicPr>
        <p:blipFill rotWithShape="1">
          <a:blip r:embed="rId3" cstate="print"/>
          <a:srcRect t="13565"/>
          <a:stretch/>
        </p:blipFill>
        <p:spPr bwMode="auto">
          <a:xfrm>
            <a:off x="2017422" y="1882422"/>
            <a:ext cx="5290882" cy="334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444208" y="5517232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000000"/>
                </a:solidFill>
              </a:rPr>
              <a:t>Source: ENTSO-E</a:t>
            </a:r>
            <a:endParaRPr lang="it-IT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336699"/>
                </a:solidFill>
              </a:rPr>
              <a:t>CACM network code – </a:t>
            </a:r>
            <a:r>
              <a:rPr lang="it-IT" sz="2000" b="1" dirty="0" err="1" smtClean="0">
                <a:solidFill>
                  <a:srgbClr val="336699"/>
                </a:solidFill>
              </a:rPr>
              <a:t>Intraday</a:t>
            </a:r>
            <a:endParaRPr lang="it-IT" sz="2000" b="1" dirty="0" smtClean="0">
              <a:solidFill>
                <a:srgbClr val="336699"/>
              </a:solidFill>
            </a:endParaRPr>
          </a:p>
          <a:p>
            <a:r>
              <a:rPr lang="it-IT" sz="2000" dirty="0" smtClean="0">
                <a:solidFill>
                  <a:srgbClr val="336699"/>
                </a:solidFill>
              </a:rPr>
              <a:t>Key </a:t>
            </a:r>
            <a:r>
              <a:rPr lang="it-IT" sz="2000" dirty="0" err="1" smtClean="0">
                <a:solidFill>
                  <a:srgbClr val="336699"/>
                </a:solidFill>
              </a:rPr>
              <a:t>issues</a:t>
            </a:r>
            <a:endParaRPr lang="it-IT" sz="2000" dirty="0" smtClean="0">
              <a:solidFill>
                <a:srgbClr val="336699"/>
              </a:solidFill>
            </a:endParaRPr>
          </a:p>
          <a:p>
            <a:r>
              <a:rPr lang="it-IT" sz="2000" b="1" dirty="0" smtClean="0">
                <a:solidFill>
                  <a:srgbClr val="336699"/>
                </a:solidFill>
              </a:rPr>
              <a:t> </a:t>
            </a:r>
            <a:endParaRPr lang="it-IT" dirty="0" smtClean="0">
              <a:solidFill>
                <a:srgbClr val="336699"/>
              </a:solidFill>
            </a:endParaRPr>
          </a:p>
        </p:txBody>
      </p:sp>
      <p:graphicFrame>
        <p:nvGraphicFramePr>
          <p:cNvPr id="11" name="Diagramma 10"/>
          <p:cNvGraphicFramePr/>
          <p:nvPr/>
        </p:nvGraphicFramePr>
        <p:xfrm>
          <a:off x="323528" y="1196752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9389" y="476672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336699"/>
                </a:solidFill>
              </a:rPr>
              <a:t>Supporting</a:t>
            </a:r>
            <a:r>
              <a:rPr lang="it-IT" sz="2000" b="1" dirty="0" smtClean="0">
                <a:solidFill>
                  <a:srgbClr val="336699"/>
                </a:solidFill>
              </a:rPr>
              <a:t> </a:t>
            </a:r>
            <a:r>
              <a:rPr lang="it-IT" sz="2000" b="1" dirty="0" err="1" smtClean="0">
                <a:solidFill>
                  <a:srgbClr val="336699"/>
                </a:solidFill>
              </a:rPr>
              <a:t>Documents</a:t>
            </a:r>
            <a:r>
              <a:rPr lang="it-IT" sz="2000" b="1" dirty="0" smtClean="0">
                <a:solidFill>
                  <a:srgbClr val="336699"/>
                </a:solidFill>
              </a:rPr>
              <a:t> </a:t>
            </a:r>
            <a:r>
              <a:rPr lang="it-IT" sz="2000" b="1" dirty="0" err="1" smtClean="0">
                <a:solidFill>
                  <a:srgbClr val="336699"/>
                </a:solidFill>
              </a:rPr>
              <a:t>to</a:t>
            </a:r>
            <a:r>
              <a:rPr lang="it-IT" sz="2000" b="1" dirty="0" smtClean="0">
                <a:solidFill>
                  <a:srgbClr val="336699"/>
                </a:solidFill>
              </a:rPr>
              <a:t> CACM network code</a:t>
            </a:r>
          </a:p>
        </p:txBody>
      </p:sp>
      <p:graphicFrame>
        <p:nvGraphicFramePr>
          <p:cNvPr id="18" name="Diagram 2"/>
          <p:cNvGraphicFramePr/>
          <p:nvPr/>
        </p:nvGraphicFramePr>
        <p:xfrm>
          <a:off x="323528" y="1412776"/>
          <a:ext cx="4799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3"/>
          <p:cNvSpPr txBox="1"/>
          <p:nvPr/>
        </p:nvSpPr>
        <p:spPr>
          <a:xfrm>
            <a:off x="5399375" y="1370960"/>
            <a:ext cx="3360715" cy="3077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99"/>
                </a:solidFill>
              </a:rPr>
              <a:t>The supporting document:</a:t>
            </a:r>
          </a:p>
          <a:p>
            <a:pPr algn="ctr"/>
            <a:endParaRPr lang="en-US" sz="1600" b="1" dirty="0" smtClean="0">
              <a:solidFill>
                <a:srgbClr val="3366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99"/>
                </a:solidFill>
              </a:rPr>
              <a:t>Attempts to explain the code in a clear way and to aid transparency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rgbClr val="3366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99"/>
                </a:solidFill>
              </a:rPr>
              <a:t>Tries to meet the obligations placed on ENTSO-E by the EC</a:t>
            </a:r>
          </a:p>
          <a:p>
            <a:endParaRPr lang="en-US" sz="1600" b="1" dirty="0" smtClean="0">
              <a:solidFill>
                <a:srgbClr val="3366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6699"/>
                </a:solidFill>
              </a:rPr>
              <a:t> And demonstrate the FWGL is met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139952" y="5805264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000000"/>
                </a:solidFill>
              </a:rPr>
              <a:t>Source: ENTSO-E</a:t>
            </a:r>
            <a:endParaRPr lang="it-IT" sz="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850" y="1197100"/>
            <a:ext cx="8496300" cy="3528044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36000" tIns="0" rIns="7200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The Regulatory Framework</a:t>
            </a:r>
            <a:endParaRPr lang="en-US" sz="1200" dirty="0" smtClean="0">
              <a:solidFill>
                <a:srgbClr val="336699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b="1" dirty="0" smtClean="0">
                <a:solidFill>
                  <a:srgbClr val="336699"/>
                </a:solidFill>
              </a:rPr>
              <a:t> CACM network codes – Timescales</a:t>
            </a:r>
            <a:endParaRPr lang="en-US" sz="1200" dirty="0" smtClean="0">
              <a:solidFill>
                <a:srgbClr val="336699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b="1" dirty="0" smtClean="0">
                <a:solidFill>
                  <a:srgbClr val="336699"/>
                </a:solidFill>
              </a:rPr>
              <a:t> Scope of network codes in the market area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Scope of the CACM network code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CACM network code – Capacity Calculation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CACM network code – Bidding Zone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CACM network code – Day ahead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336699"/>
                </a:solidFill>
              </a:rPr>
              <a:t>CACM network code – Intraday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lvl="1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6699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en-US" sz="1200" b="1" dirty="0" smtClean="0">
                <a:solidFill>
                  <a:srgbClr val="336699"/>
                </a:solidFill>
              </a:rPr>
              <a:t> Supporting Documents to CACM network code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2275" y="433130"/>
            <a:ext cx="8439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336699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80713" y="476672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6699"/>
                </a:solidFill>
              </a:rPr>
              <a:t>The Regulatory Framework</a:t>
            </a:r>
            <a:endParaRPr lang="en-US" smtClean="0">
              <a:solidFill>
                <a:srgbClr val="336699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336699"/>
                </a:solidFill>
              </a:rPr>
              <a:t>The CACM network code has been developed in accordance with the process established within the </a:t>
            </a:r>
            <a:r>
              <a:rPr lang="en-US" sz="1200" b="1" dirty="0" smtClean="0">
                <a:solidFill>
                  <a:srgbClr val="336699"/>
                </a:solidFill>
              </a:rPr>
              <a:t>Third Energy Package </a:t>
            </a:r>
            <a:r>
              <a:rPr lang="en-US" sz="1200" dirty="0" smtClean="0">
                <a:solidFill>
                  <a:srgbClr val="336699"/>
                </a:solidFill>
              </a:rPr>
              <a:t>(Regulation EC 714/2009). The legislation creates </a:t>
            </a:r>
            <a:r>
              <a:rPr lang="en-US" sz="1200" b="1" dirty="0" smtClean="0">
                <a:solidFill>
                  <a:srgbClr val="336699"/>
                </a:solidFill>
              </a:rPr>
              <a:t>ENTSO-E</a:t>
            </a:r>
            <a:r>
              <a:rPr lang="en-US" sz="1200" dirty="0" smtClean="0">
                <a:solidFill>
                  <a:srgbClr val="336699"/>
                </a:solidFill>
              </a:rPr>
              <a:t> and the </a:t>
            </a:r>
            <a:r>
              <a:rPr lang="en-US" sz="1200" b="1" dirty="0" smtClean="0">
                <a:solidFill>
                  <a:srgbClr val="336699"/>
                </a:solidFill>
              </a:rPr>
              <a:t>Agency for the Coordination of Energy Regulators </a:t>
            </a:r>
            <a:r>
              <a:rPr lang="en-US" sz="1200" dirty="0" smtClean="0">
                <a:solidFill>
                  <a:srgbClr val="336699"/>
                </a:solidFill>
              </a:rPr>
              <a:t>(ACER) and gives them clear obligations in developing network codes.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7331" y="1619508"/>
            <a:ext cx="458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99"/>
                </a:solidFill>
              </a:rPr>
              <a:t>The process for developing network codes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227" y="2015441"/>
            <a:ext cx="5760085" cy="39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6372200" y="6021288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</a:rPr>
              <a:t>Source: ENTSO-E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389" y="476672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6699"/>
                </a:solidFill>
              </a:rPr>
              <a:t>CACM network codes – Timescales</a:t>
            </a:r>
            <a:endParaRPr lang="en-US" smtClean="0">
              <a:solidFill>
                <a:srgbClr val="336699"/>
              </a:solidFill>
            </a:endParaRPr>
          </a:p>
        </p:txBody>
      </p:sp>
      <p:graphicFrame>
        <p:nvGraphicFramePr>
          <p:cNvPr id="22" name="Diagramma 21"/>
          <p:cNvGraphicFramePr/>
          <p:nvPr>
            <p:extLst>
              <p:ext uri="{D42A27DB-BD31-4B8C-83A1-F6EECF244321}">
                <p14:modId xmlns:p14="http://schemas.microsoft.com/office/powerpoint/2010/main" xmlns="" val="870045282"/>
              </p:ext>
            </p:extLst>
          </p:nvPr>
        </p:nvGraphicFramePr>
        <p:xfrm>
          <a:off x="1403648" y="1124744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6516216" y="6021288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>
                <a:solidFill>
                  <a:srgbClr val="000000"/>
                </a:solidFill>
              </a:rPr>
              <a:t>Source: ENTSO-E</a:t>
            </a:r>
            <a:endParaRPr lang="en-US" sz="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2"/>
          <p:cNvGrpSpPr/>
          <p:nvPr/>
        </p:nvGrpSpPr>
        <p:grpSpPr>
          <a:xfrm>
            <a:off x="156011" y="1348624"/>
            <a:ext cx="8592453" cy="4024595"/>
            <a:chOff x="232480" y="980728"/>
            <a:chExt cx="6961343" cy="3816425"/>
          </a:xfrm>
        </p:grpSpPr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xmlns="" val="3065931594"/>
                </p:ext>
              </p:extLst>
            </p:nvPr>
          </p:nvGraphicFramePr>
          <p:xfrm>
            <a:off x="232480" y="2134097"/>
            <a:ext cx="1944216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9" name="Diagramma 8"/>
            <p:cNvGraphicFramePr/>
            <p:nvPr/>
          </p:nvGraphicFramePr>
          <p:xfrm>
            <a:off x="2118358" y="2132855"/>
            <a:ext cx="4469866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0" name="Freccia a destra 9"/>
            <p:cNvSpPr/>
            <p:nvPr/>
          </p:nvSpPr>
          <p:spPr>
            <a:xfrm>
              <a:off x="4916001" y="2132855"/>
              <a:ext cx="2161144" cy="194421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B2B2B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uppo 10"/>
            <p:cNvGrpSpPr/>
            <p:nvPr/>
          </p:nvGrpSpPr>
          <p:grpSpPr>
            <a:xfrm>
              <a:off x="5067935" y="2564904"/>
              <a:ext cx="1232257" cy="703619"/>
              <a:chOff x="279914" y="432051"/>
              <a:chExt cx="1232257" cy="703619"/>
            </a:xfrm>
          </p:grpSpPr>
          <p:sp>
            <p:nvSpPr>
              <p:cNvPr id="12" name="Rettangolo arrotondato 11"/>
              <p:cNvSpPr/>
              <p:nvPr/>
            </p:nvSpPr>
            <p:spPr>
              <a:xfrm>
                <a:off x="279914" y="432051"/>
                <a:ext cx="1232257" cy="703619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ettangolo 12"/>
              <p:cNvSpPr/>
              <p:nvPr/>
            </p:nvSpPr>
            <p:spPr>
              <a:xfrm>
                <a:off x="314262" y="466399"/>
                <a:ext cx="1163561" cy="6349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smtClean="0">
                    <a:solidFill>
                      <a:srgbClr val="FFFFFF"/>
                    </a:solidFill>
                  </a:rPr>
                  <a:t>Balancing Market</a:t>
                </a:r>
                <a:endParaRPr lang="en-US" sz="1200" b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uppo 19"/>
            <p:cNvGrpSpPr/>
            <p:nvPr/>
          </p:nvGrpSpPr>
          <p:grpSpPr>
            <a:xfrm>
              <a:off x="4860032" y="980728"/>
              <a:ext cx="2333791" cy="1112684"/>
              <a:chOff x="4235111" y="-569810"/>
              <a:chExt cx="2333791" cy="1256700"/>
            </a:xfrm>
          </p:grpSpPr>
          <p:sp>
            <p:nvSpPr>
              <p:cNvPr id="21" name="Rettangolo 20"/>
              <p:cNvSpPr/>
              <p:nvPr/>
            </p:nvSpPr>
            <p:spPr>
              <a:xfrm>
                <a:off x="4235111" y="-532271"/>
                <a:ext cx="2261783" cy="118799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07119" y="-569810"/>
                <a:ext cx="2261783" cy="12567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smtClean="0">
                    <a:solidFill>
                      <a:srgbClr val="FFFFFF"/>
                    </a:solidFill>
                  </a:rPr>
                  <a:t>Framework Guideline on Electricity Balancing (consultation launched)</a:t>
                </a:r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uppo 22"/>
            <p:cNvGrpSpPr/>
            <p:nvPr/>
          </p:nvGrpSpPr>
          <p:grpSpPr>
            <a:xfrm>
              <a:off x="2051720" y="4182600"/>
              <a:ext cx="2895756" cy="614553"/>
              <a:chOff x="0" y="201573"/>
              <a:chExt cx="5212358" cy="1055354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224958" y="201573"/>
                <a:ext cx="4987400" cy="1055352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0" y="201575"/>
                <a:ext cx="5055401" cy="10553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smtClean="0">
                    <a:solidFill>
                      <a:srgbClr val="FFFFFF"/>
                    </a:solidFill>
                  </a:rPr>
                  <a:t>CACM Network Code</a:t>
                </a:r>
                <a:endParaRPr lang="en-US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Rettangolo 27"/>
            <p:cNvSpPr/>
            <p:nvPr/>
          </p:nvSpPr>
          <p:spPr>
            <a:xfrm>
              <a:off x="251520" y="4182600"/>
              <a:ext cx="1895796" cy="61455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smtClean="0">
                  <a:solidFill>
                    <a:srgbClr val="FFFFFF"/>
                  </a:solidFill>
                </a:rPr>
                <a:t>To be tackled at a later stage</a:t>
              </a: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4976953" y="4182668"/>
              <a:ext cx="2216870" cy="6144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smtClean="0">
                  <a:solidFill>
                    <a:srgbClr val="FFFFFF"/>
                  </a:solidFill>
                </a:rPr>
                <a:t>Subject of a separate code</a:t>
              </a:r>
              <a:endParaRPr lang="en-US" sz="1400">
                <a:solidFill>
                  <a:srgbClr val="FFFFFF"/>
                </a:solidFill>
              </a:endParaRP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79512" y="404664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6699"/>
                </a:solidFill>
              </a:rPr>
              <a:t>Scope of network codes in the market area</a:t>
            </a:r>
            <a:endParaRPr lang="en-US" smtClean="0">
              <a:solidFill>
                <a:srgbClr val="336699"/>
              </a:solidFill>
            </a:endParaRPr>
          </a:p>
        </p:txBody>
      </p:sp>
      <p:sp>
        <p:nvSpPr>
          <p:cNvPr id="19" name="Ovale 18"/>
          <p:cNvSpPr/>
          <p:nvPr/>
        </p:nvSpPr>
        <p:spPr bwMode="auto">
          <a:xfrm>
            <a:off x="3131840" y="4581128"/>
            <a:ext cx="2016224" cy="936104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8775" indent="-358775" algn="ctr" fontAlgn="base">
              <a:spcBef>
                <a:spcPct val="20000"/>
              </a:spcBef>
              <a:spcAft>
                <a:spcPct val="0"/>
              </a:spcAft>
              <a:buSzPct val="80000"/>
              <a:buFontTx/>
              <a:buChar char="•"/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51520" y="1383672"/>
            <a:ext cx="5616624" cy="1109224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endParaRPr lang="en-US" sz="1400" b="1" smtClean="0">
              <a:solidFill>
                <a:srgbClr val="FFFFFF"/>
              </a:solidFill>
            </a:endParaRPr>
          </a:p>
          <a:p>
            <a:pPr lvl="0" algn="ctr"/>
            <a:r>
              <a:rPr lang="en-US" sz="1400" b="1" smtClean="0">
                <a:solidFill>
                  <a:srgbClr val="FFFFFF"/>
                </a:solidFill>
              </a:rPr>
              <a:t>Framework Guideline on Capacity Allocation and Congestion Management for 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6699"/>
                </a:solidFill>
              </a:rPr>
              <a:t>Scope of the CACM network code</a:t>
            </a:r>
            <a:endParaRPr lang="en-US" smtClean="0">
              <a:solidFill>
                <a:srgbClr val="336699"/>
              </a:solidFill>
            </a:endParaRPr>
          </a:p>
        </p:txBody>
      </p:sp>
      <p:graphicFrame>
        <p:nvGraphicFramePr>
          <p:cNvPr id="26" name="Diagramma 25"/>
          <p:cNvGraphicFramePr/>
          <p:nvPr>
            <p:extLst>
              <p:ext uri="{D42A27DB-BD31-4B8C-83A1-F6EECF244321}">
                <p14:modId xmlns:p14="http://schemas.microsoft.com/office/powerpoint/2010/main" xmlns="" val="3912089213"/>
              </p:ext>
            </p:extLst>
          </p:nvPr>
        </p:nvGraphicFramePr>
        <p:xfrm>
          <a:off x="251520" y="1700808"/>
          <a:ext cx="784887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179512" y="972017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smtClean="0">
                <a:solidFill>
                  <a:srgbClr val="336699"/>
                </a:solidFill>
              </a:rPr>
              <a:t>The CACM network code covers day ahead and intraday markets and a series of issues which will underpine the efficient operation of each of these markets</a:t>
            </a:r>
            <a:endParaRPr lang="en-US" sz="160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99"/>
                </a:solidFill>
              </a:rPr>
              <a:t>CACM network code – Capacity Calculation</a:t>
            </a:r>
          </a:p>
          <a:p>
            <a:r>
              <a:rPr lang="en-US" sz="2000" dirty="0" smtClean="0">
                <a:solidFill>
                  <a:srgbClr val="336699"/>
                </a:solidFill>
              </a:rPr>
              <a:t>The process</a:t>
            </a:r>
          </a:p>
        </p:txBody>
      </p:sp>
      <p:pic>
        <p:nvPicPr>
          <p:cNvPr id="3" name="Kuva 5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904656" cy="4176464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5145963" y="5517812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rgbClr val="000000"/>
                </a:solidFill>
              </a:rPr>
              <a:t>Source: ENTSO-E</a:t>
            </a:r>
            <a:endParaRPr lang="it-IT" sz="800" dirty="0">
              <a:solidFill>
                <a:srgbClr val="000000"/>
              </a:solidFill>
            </a:endParaRPr>
          </a:p>
        </p:txBody>
      </p:sp>
      <p:sp>
        <p:nvSpPr>
          <p:cNvPr id="8" name="Triangolo isoscele 7"/>
          <p:cNvSpPr/>
          <p:nvPr/>
        </p:nvSpPr>
        <p:spPr bwMode="auto">
          <a:xfrm rot="16200000" flipV="1">
            <a:off x="6120172" y="3176972"/>
            <a:ext cx="792088" cy="288032"/>
          </a:xfrm>
          <a:prstGeom prst="triangle">
            <a:avLst/>
          </a:prstGeom>
          <a:solidFill>
            <a:srgbClr val="33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58775" indent="-358775" algn="ctr" fontAlgn="base">
              <a:spcBef>
                <a:spcPct val="20000"/>
              </a:spcBef>
              <a:spcAft>
                <a:spcPct val="0"/>
              </a:spcAft>
              <a:buSzPct val="80000"/>
              <a:buFontTx/>
              <a:buChar char="•"/>
            </a:pPr>
            <a:endParaRPr lang="it-IT" sz="1000" smtClean="0">
              <a:solidFill>
                <a:srgbClr val="0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48264" y="2276872"/>
            <a:ext cx="1728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336699"/>
                </a:solidFill>
              </a:rPr>
              <a:t>The Network Code allows using either Flow Based (FB) or Coordinated NTC Method for Day Ahead and Intraday timeframes</a:t>
            </a:r>
            <a:endParaRPr lang="it-IT" sz="1400" b="1" dirty="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336699"/>
                </a:solidFill>
              </a:rPr>
              <a:t>CACM network code – Bidding Zone</a:t>
            </a:r>
            <a:endParaRPr lang="en-US" smtClean="0">
              <a:solidFill>
                <a:srgbClr val="336699"/>
              </a:solidFill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2571419284"/>
              </p:ext>
            </p:extLst>
          </p:nvPr>
        </p:nvGraphicFramePr>
        <p:xfrm>
          <a:off x="323528" y="908720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389" y="476672"/>
            <a:ext cx="868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99"/>
                </a:solidFill>
              </a:rPr>
              <a:t>CACM network code – Day ahead</a:t>
            </a:r>
          </a:p>
          <a:p>
            <a:r>
              <a:rPr lang="en-US" sz="2000" dirty="0" smtClean="0">
                <a:solidFill>
                  <a:srgbClr val="336699"/>
                </a:solidFill>
              </a:rPr>
              <a:t>The target model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201390"/>
            <a:ext cx="84249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336699"/>
                </a:solidFill>
              </a:rPr>
              <a:t>Market Coupling </a:t>
            </a:r>
            <a:r>
              <a:rPr lang="en-US" sz="1400" dirty="0" smtClean="0">
                <a:solidFill>
                  <a:srgbClr val="336699"/>
                </a:solidFill>
              </a:rPr>
              <a:t>is the capacity allocation method chosen by ACER with the aim of enabling an efficient European wide price formation and an efficient use of the transmission grid.</a:t>
            </a:r>
          </a:p>
          <a:p>
            <a:pPr algn="just"/>
            <a:endParaRPr lang="en-US" sz="1400" dirty="0" smtClean="0">
              <a:solidFill>
                <a:srgbClr val="336699"/>
              </a:solidFill>
            </a:endParaRPr>
          </a:p>
          <a:p>
            <a:pPr algn="just"/>
            <a:r>
              <a:rPr lang="en-US" sz="1400" dirty="0" smtClean="0">
                <a:solidFill>
                  <a:srgbClr val="336699"/>
                </a:solidFill>
              </a:rPr>
              <a:t>The Day Ahead chapter of the CACM network code aims at establishing a </a:t>
            </a:r>
            <a:r>
              <a:rPr lang="en-US" sz="1400" b="1" dirty="0" smtClean="0">
                <a:solidFill>
                  <a:srgbClr val="336699"/>
                </a:solidFill>
              </a:rPr>
              <a:t>common set of rules </a:t>
            </a:r>
            <a:r>
              <a:rPr lang="en-US" sz="1400" dirty="0" smtClean="0">
                <a:solidFill>
                  <a:srgbClr val="336699"/>
                </a:solidFill>
              </a:rPr>
              <a:t>which can be applied across Europe in order to promote market coupling.</a:t>
            </a:r>
          </a:p>
          <a:p>
            <a:pPr algn="just"/>
            <a:endParaRPr lang="en-US" sz="1400" dirty="0" smtClean="0">
              <a:solidFill>
                <a:srgbClr val="336699"/>
              </a:solidFill>
            </a:endParaRPr>
          </a:p>
          <a:p>
            <a:pPr algn="just"/>
            <a:r>
              <a:rPr lang="en-US" sz="1400" dirty="0" smtClean="0">
                <a:solidFill>
                  <a:srgbClr val="336699"/>
                </a:solidFill>
              </a:rPr>
              <a:t>Under the Target Model </a:t>
            </a:r>
            <a:r>
              <a:rPr lang="en-US" sz="1400" b="1" dirty="0" smtClean="0">
                <a:solidFill>
                  <a:srgbClr val="336699"/>
                </a:solidFill>
              </a:rPr>
              <a:t>one single matching algorithm </a:t>
            </a:r>
            <a:r>
              <a:rPr lang="en-US" sz="1400" dirty="0" smtClean="0">
                <a:solidFill>
                  <a:srgbClr val="336699"/>
                </a:solidFill>
              </a:rPr>
              <a:t>is able to: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process </a:t>
            </a:r>
            <a:r>
              <a:rPr lang="en-US" sz="1400" b="1" dirty="0" smtClean="0">
                <a:solidFill>
                  <a:srgbClr val="336699"/>
                </a:solidFill>
              </a:rPr>
              <a:t>bids and offers</a:t>
            </a:r>
            <a:r>
              <a:rPr lang="en-US" sz="1400" dirty="0" smtClean="0">
                <a:solidFill>
                  <a:srgbClr val="336699"/>
                </a:solidFill>
              </a:rPr>
              <a:t> from market participants within local markets</a:t>
            </a:r>
            <a:endParaRPr lang="sl-SI" sz="1400" dirty="0" smtClean="0">
              <a:solidFill>
                <a:srgbClr val="3366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deal with a series of </a:t>
            </a:r>
            <a:r>
              <a:rPr lang="en-US" sz="1400" b="1" dirty="0" smtClean="0">
                <a:solidFill>
                  <a:srgbClr val="336699"/>
                </a:solidFill>
              </a:rPr>
              <a:t>constraints</a:t>
            </a:r>
            <a:r>
              <a:rPr lang="en-US" sz="1400" dirty="0" smtClean="0">
                <a:solidFill>
                  <a:srgbClr val="336699"/>
                </a:solidFill>
              </a:rPr>
              <a:t> specified by TSOs</a:t>
            </a:r>
            <a:endParaRPr lang="sl-SI" sz="1400" dirty="0" smtClean="0">
              <a:solidFill>
                <a:srgbClr val="3366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establish clearing </a:t>
            </a:r>
            <a:r>
              <a:rPr lang="en-US" sz="1400" b="1" dirty="0" smtClean="0">
                <a:solidFill>
                  <a:srgbClr val="336699"/>
                </a:solidFill>
              </a:rPr>
              <a:t>prices</a:t>
            </a:r>
            <a:r>
              <a:rPr lang="en-US" sz="1400" dirty="0" smtClean="0">
                <a:solidFill>
                  <a:srgbClr val="336699"/>
                </a:solidFill>
              </a:rPr>
              <a:t> and </a:t>
            </a:r>
            <a:r>
              <a:rPr lang="en-US" sz="1400" b="1" dirty="0" smtClean="0">
                <a:solidFill>
                  <a:srgbClr val="336699"/>
                </a:solidFill>
              </a:rPr>
              <a:t>net positions </a:t>
            </a:r>
            <a:r>
              <a:rPr lang="en-US" sz="1400" dirty="0" smtClean="0">
                <a:solidFill>
                  <a:srgbClr val="336699"/>
                </a:solidFill>
              </a:rPr>
              <a:t>for all bidding zones and </a:t>
            </a:r>
            <a:endParaRPr lang="sl-SI" sz="1400" dirty="0" smtClean="0">
              <a:solidFill>
                <a:srgbClr val="3366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336699"/>
                </a:solidFill>
              </a:rPr>
              <a:t>select </a:t>
            </a:r>
            <a:r>
              <a:rPr lang="en-US" sz="1400" b="1" dirty="0" smtClean="0">
                <a:solidFill>
                  <a:srgbClr val="336699"/>
                </a:solidFill>
              </a:rPr>
              <a:t>cleared orders </a:t>
            </a:r>
            <a:r>
              <a:rPr lang="en-US" sz="1400" dirty="0" smtClean="0">
                <a:solidFill>
                  <a:srgbClr val="336699"/>
                </a:solidFill>
              </a:rPr>
              <a:t>which are the orders accepted by the Price Coupling Algorithm</a:t>
            </a:r>
          </a:p>
          <a:p>
            <a:pPr algn="just"/>
            <a:endParaRPr lang="en-US" sz="1400" dirty="0" smtClean="0">
              <a:solidFill>
                <a:srgbClr val="336699"/>
              </a:solidFill>
            </a:endParaRPr>
          </a:p>
          <a:p>
            <a:pPr algn="just"/>
            <a:r>
              <a:rPr lang="en-US" sz="1400" dirty="0" smtClean="0">
                <a:solidFill>
                  <a:srgbClr val="336699"/>
                </a:solidFill>
              </a:rPr>
              <a:t>The algorithm needs to be capable of meeting clear </a:t>
            </a:r>
            <a:r>
              <a:rPr lang="en-US" sz="1400" b="1" dirty="0" smtClean="0">
                <a:solidFill>
                  <a:srgbClr val="336699"/>
                </a:solidFill>
              </a:rPr>
              <a:t>objectives</a:t>
            </a:r>
            <a:r>
              <a:rPr lang="en-US" sz="1400" dirty="0" smtClean="0">
                <a:solidFill>
                  <a:srgbClr val="336699"/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Orders collected in the various bidding zones should be accepted such that the economic surplus across the entire market coupling region is </a:t>
            </a:r>
            <a:r>
              <a:rPr lang="en-US" sz="1400" dirty="0" err="1" smtClean="0">
                <a:solidFill>
                  <a:srgbClr val="336699"/>
                </a:solidFill>
              </a:rPr>
              <a:t>maximised</a:t>
            </a:r>
            <a:r>
              <a:rPr lang="sl-SI" sz="1400" dirty="0" smtClean="0">
                <a:solidFill>
                  <a:srgbClr val="336699"/>
                </a:solidFill>
              </a:rPr>
              <a:t>.</a:t>
            </a:r>
            <a:endParaRPr lang="en-US" sz="1400" dirty="0">
              <a:solidFill>
                <a:srgbClr val="3366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When orders are transferred across bidding zones their overall amount must not exceed the cross zonal capacities between these </a:t>
            </a:r>
            <a:r>
              <a:rPr lang="en-US" sz="1400" dirty="0" smtClean="0">
                <a:solidFill>
                  <a:srgbClr val="336699"/>
                </a:solidFill>
              </a:rPr>
              <a:t>zones</a:t>
            </a:r>
            <a:r>
              <a:rPr lang="sl-SI" sz="1400" dirty="0" smtClean="0">
                <a:solidFill>
                  <a:srgbClr val="336699"/>
                </a:solidFill>
              </a:rPr>
              <a:t>.</a:t>
            </a:r>
            <a:r>
              <a:rPr lang="en-US" sz="1400" dirty="0" smtClean="0">
                <a:solidFill>
                  <a:srgbClr val="336699"/>
                </a:solidFill>
              </a:rPr>
              <a:t> </a:t>
            </a:r>
            <a:endParaRPr lang="en-US" sz="1400" dirty="0">
              <a:solidFill>
                <a:srgbClr val="336699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Likewise, accepted bids have to comply with other network constraints specified by system operators.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The results of the price coupling Algorithm have to be available at a certain time specified by System Operators as a requirement to the price Coupling Algorithm.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400" dirty="0">
                <a:solidFill>
                  <a:srgbClr val="336699"/>
                </a:solidFill>
              </a:rPr>
              <a:t>While orders may be treated different for economically justifiable reasons there should be no undue discrimination between </a:t>
            </a:r>
            <a:r>
              <a:rPr lang="en-US" sz="1400" dirty="0" smtClean="0">
                <a:solidFill>
                  <a:srgbClr val="336699"/>
                </a:solidFill>
              </a:rPr>
              <a:t>them</a:t>
            </a:r>
            <a:r>
              <a:rPr lang="sl-SI" sz="1400" dirty="0" smtClean="0">
                <a:solidFill>
                  <a:srgbClr val="336699"/>
                </a:solidFill>
              </a:rPr>
              <a:t>.</a:t>
            </a:r>
            <a:endParaRPr lang="en-US" sz="1400" dirty="0">
              <a:solidFill>
                <a:srgbClr val="336699"/>
              </a:solidFill>
            </a:endParaRPr>
          </a:p>
          <a:p>
            <a:pPr algn="just"/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58775" marR="0" indent="-3587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58775" marR="0" indent="-35877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Char char="•"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2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ACER-2015-01634</_dlc_DocId>
    <_dlc_DocIdUrl xmlns="985daa2e-53d8-4475-82b8-9c7d25324e34">
      <Url>http://s-do-prod-ap/en/Electricity/Regional_initiatives/Meetings/SG_CACM_NC/_layouts/DocIdRedir.aspx?ID=ACER-2015-01634</Url>
      <Description>ACER-2015-01634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7FA8454D921B42BC3BC7F62F3962B0" ma:contentTypeVersion="21" ma:contentTypeDescription="Create a new document." ma:contentTypeScope="" ma:versionID="0160e440f34a0b28bc7b795059513e4f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0638F-41A3-4304-980B-5B0DE73863E9}"/>
</file>

<file path=customXml/itemProps2.xml><?xml version="1.0" encoding="utf-8"?>
<ds:datastoreItem xmlns:ds="http://schemas.openxmlformats.org/officeDocument/2006/customXml" ds:itemID="{6D09EE1E-502C-4015-B962-6E863953A319}"/>
</file>

<file path=customXml/itemProps3.xml><?xml version="1.0" encoding="utf-8"?>
<ds:datastoreItem xmlns:ds="http://schemas.openxmlformats.org/officeDocument/2006/customXml" ds:itemID="{4F820D91-EF33-45F1-9C56-28D656FB36B7}"/>
</file>

<file path=customXml/itemProps4.xml><?xml version="1.0" encoding="utf-8"?>
<ds:datastoreItem xmlns:ds="http://schemas.openxmlformats.org/officeDocument/2006/customXml" ds:itemID="{DCC54F70-E04B-47FC-84A8-831F38DE26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994</Words>
  <Application>Microsoft Office PowerPoint</Application>
  <PresentationFormat>Presentazione su schermo (4:3)</PresentationFormat>
  <Paragraphs>124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Terna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MB</dc:creator>
  <cp:lastModifiedBy>MB</cp:lastModifiedBy>
  <cp:revision>11</cp:revision>
  <dcterms:created xsi:type="dcterms:W3CDTF">2012-05-09T10:26:43Z</dcterms:created>
  <dcterms:modified xsi:type="dcterms:W3CDTF">2012-05-14T11:08:39Z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0x010100CF7FA8454D921B42BC3BC7F62F3962B0</vt:lpwstr>
  </property>
  <property fmtid="{D5CDD505-2E9C-101B-9397-08002B2CF9AE}" pid="3" name="_dlc_DocIdItemGuid">
    <vt:lpwstr>f3d53bd4-60cf-4162-bcbb-61afcd4da53d</vt:lpwstr>
  </property>
</Properties>
</file>